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0" r:id="rId1"/>
  </p:sldMasterIdLst>
  <p:notesMasterIdLst>
    <p:notesMasterId r:id="rId38"/>
  </p:notesMasterIdLst>
  <p:sldIdLst>
    <p:sldId id="270" r:id="rId2"/>
    <p:sldId id="302" r:id="rId3"/>
    <p:sldId id="332" r:id="rId4"/>
    <p:sldId id="322" r:id="rId5"/>
    <p:sldId id="279" r:id="rId6"/>
    <p:sldId id="280" r:id="rId7"/>
    <p:sldId id="281" r:id="rId8"/>
    <p:sldId id="282" r:id="rId9"/>
    <p:sldId id="334" r:id="rId10"/>
    <p:sldId id="283" r:id="rId11"/>
    <p:sldId id="284" r:id="rId12"/>
    <p:sldId id="323" r:id="rId13"/>
    <p:sldId id="285" r:id="rId14"/>
    <p:sldId id="286" r:id="rId15"/>
    <p:sldId id="303" r:id="rId16"/>
    <p:sldId id="304" r:id="rId17"/>
    <p:sldId id="305" r:id="rId18"/>
    <p:sldId id="306" r:id="rId19"/>
    <p:sldId id="327" r:id="rId20"/>
    <p:sldId id="307" r:id="rId21"/>
    <p:sldId id="308" r:id="rId22"/>
    <p:sldId id="328" r:id="rId23"/>
    <p:sldId id="324" r:id="rId24"/>
    <p:sldId id="311" r:id="rId25"/>
    <p:sldId id="329" r:id="rId26"/>
    <p:sldId id="312" r:id="rId27"/>
    <p:sldId id="313" r:id="rId28"/>
    <p:sldId id="314" r:id="rId29"/>
    <p:sldId id="315" r:id="rId30"/>
    <p:sldId id="331" r:id="rId31"/>
    <p:sldId id="316" r:id="rId32"/>
    <p:sldId id="317" r:id="rId33"/>
    <p:sldId id="318" r:id="rId34"/>
    <p:sldId id="301" r:id="rId35"/>
    <p:sldId id="320" r:id="rId36"/>
    <p:sldId id="319"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220F"/>
    <a:srgbClr val="3D1738"/>
    <a:srgbClr val="800E29"/>
    <a:srgbClr val="95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Estilo claro 1 - Énfasis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8" d="100"/>
          <a:sy n="68" d="100"/>
        </p:scale>
        <p:origin x="144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rndavana das takur" userId="e44c40a3132ac1a6" providerId="LiveId" clId="{547127BB-3BA5-4062-979F-F4216B35DF34}"/>
    <pc:docChg chg="undo custSel modSld">
      <pc:chgData name="vrndavana das takur" userId="e44c40a3132ac1a6" providerId="LiveId" clId="{547127BB-3BA5-4062-979F-F4216B35DF34}" dt="2020-09-01T13:49:22.056" v="43" actId="255"/>
      <pc:docMkLst>
        <pc:docMk/>
      </pc:docMkLst>
      <pc:sldChg chg="modSp mod">
        <pc:chgData name="vrndavana das takur" userId="e44c40a3132ac1a6" providerId="LiveId" clId="{547127BB-3BA5-4062-979F-F4216B35DF34}" dt="2020-09-01T13:49:22.056" v="43" actId="255"/>
        <pc:sldMkLst>
          <pc:docMk/>
          <pc:sldMk cId="1367255700" sldId="319"/>
        </pc:sldMkLst>
        <pc:spChg chg="mod">
          <ac:chgData name="vrndavana das takur" userId="e44c40a3132ac1a6" providerId="LiveId" clId="{547127BB-3BA5-4062-979F-F4216B35DF34}" dt="2020-09-01T13:49:22.056" v="43" actId="255"/>
          <ac:spMkLst>
            <pc:docMk/>
            <pc:sldMk cId="1367255700" sldId="319"/>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DAF2B3-B073-4461-9ABE-BD5E39E44745}" type="datetimeFigureOut">
              <a:rPr lang="en-US" smtClean="0"/>
              <a:t>9/1/2020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84697E-201A-4045-9198-13C1AF9A3CF2}" type="slidenum">
              <a:rPr lang="en-US" smtClean="0"/>
              <a:t>‹#›</a:t>
            </a:fld>
            <a:endParaRPr lang="en-US"/>
          </a:p>
        </p:txBody>
      </p:sp>
    </p:spTree>
    <p:extLst>
      <p:ext uri="{BB962C8B-B14F-4D97-AF65-F5344CB8AC3E}">
        <p14:creationId xmlns:p14="http://schemas.microsoft.com/office/powerpoint/2010/main" val="3949393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84697E-201A-4045-9198-13C1AF9A3CF2}" type="slidenum">
              <a:rPr lang="en-US" smtClean="0"/>
              <a:t>15</a:t>
            </a:fld>
            <a:endParaRPr lang="en-US"/>
          </a:p>
        </p:txBody>
      </p:sp>
    </p:spTree>
    <p:extLst>
      <p:ext uri="{BB962C8B-B14F-4D97-AF65-F5344CB8AC3E}">
        <p14:creationId xmlns:p14="http://schemas.microsoft.com/office/powerpoint/2010/main" val="1234381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498348" y="1371600"/>
            <a:ext cx="8147304" cy="1344168"/>
          </a:xfrm>
        </p:spPr>
        <p:txBody>
          <a:bodyPr vert="horz" lIns="91440" tIns="45720" rIns="91440" bIns="45720" rtlCol="0" anchor="b" anchorCtr="0">
            <a:normAutofit/>
            <a:scene3d>
              <a:camera prst="orthographicFront"/>
              <a:lightRig rig="threePt" dir="t">
                <a:rot lat="0" lon="0" rev="10800000"/>
              </a:lightRig>
            </a:scene3d>
            <a:sp3d extrusionH="57150">
              <a:bevelT w="38100" h="38100" prst="relaxedInset"/>
              <a:bevelB w="38100" h="38100" prst="relaxedInset"/>
            </a:sp3d>
          </a:bodyPr>
          <a:lstStyle>
            <a:lvl1pPr algn="ctr" defTabSz="914400" rtl="0" eaLnBrk="1" latinLnBrk="0" hangingPunct="1">
              <a:lnSpc>
                <a:spcPts val="6400"/>
              </a:lnSpc>
              <a:spcBef>
                <a:spcPct val="0"/>
              </a:spcBef>
              <a:buNone/>
              <a:defRPr sz="6000" kern="1200">
                <a:solidFill>
                  <a:schemeClr val="bg1"/>
                </a:solidFill>
                <a:effectLst>
                  <a:outerShdw blurRad="25400" dist="19050" dir="4200000" algn="ctr" rotWithShape="0">
                    <a:schemeClr val="tx1">
                      <a:alpha val="40000"/>
                    </a:schemeClr>
                  </a:outerShdw>
                </a:effectLst>
                <a:latin typeface="+mj-lt"/>
                <a:ea typeface="+mj-ea"/>
                <a:cs typeface="+mj-cs"/>
              </a:defRPr>
            </a:lvl1pPr>
          </a:lstStyle>
          <a:p>
            <a:r>
              <a:rPr lang="en-US"/>
              <a:t>Clic para editar título</a:t>
            </a:r>
            <a:endParaRPr/>
          </a:p>
        </p:txBody>
      </p:sp>
      <p:sp>
        <p:nvSpPr>
          <p:cNvPr id="3" name="Subtitle 2"/>
          <p:cNvSpPr>
            <a:spLocks noGrp="1"/>
          </p:cNvSpPr>
          <p:nvPr>
            <p:ph type="subTitle" idx="1"/>
          </p:nvPr>
        </p:nvSpPr>
        <p:spPr>
          <a:xfrm>
            <a:off x="498348" y="2715767"/>
            <a:ext cx="8147304" cy="667512"/>
          </a:xfrm>
        </p:spPr>
        <p:txBody>
          <a:bodyPr vert="horz" lIns="91440" tIns="45720" rIns="91440" bIns="45720" rtlCol="0">
            <a:normAutofit/>
            <a:scene3d>
              <a:camera prst="orthographicFront"/>
              <a:lightRig rig="threePt" dir="t"/>
            </a:scene3d>
            <a:sp3d extrusionH="57150">
              <a:bevelT w="38100" h="38100" prst="relaxedInset"/>
              <a:bevelB w="38100" h="38100" prst="relaxedInset"/>
            </a:sp3d>
          </a:bodyPr>
          <a:lstStyle>
            <a:lvl1pPr marL="0" indent="0" algn="ctr" defTabSz="914400" rtl="0" eaLnBrk="1" latinLnBrk="0" hangingPunct="1">
              <a:spcBef>
                <a:spcPts val="0"/>
              </a:spcBef>
              <a:buClr>
                <a:schemeClr val="tx1">
                  <a:lumMod val="75000"/>
                  <a:lumOff val="25000"/>
                </a:schemeClr>
              </a:buClr>
              <a:buSzPct val="75000"/>
              <a:buFont typeface="Wingdings 2" pitchFamily="18" charset="2"/>
              <a:buNone/>
              <a:defRPr sz="2200" b="0" kern="1200" baseline="0">
                <a:solidFill>
                  <a:schemeClr val="bg1"/>
                </a:solidFill>
                <a:effectLst>
                  <a:outerShdw blurRad="25400" dist="25400" dir="4200000" algn="ctr" rotWithShape="0">
                    <a:schemeClr val="tx1">
                      <a:alpha val="4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Haga clic para modificar el estilo de subtítulo del patrón</a:t>
            </a:r>
            <a:endParaRPr dirty="0"/>
          </a:p>
        </p:txBody>
      </p:sp>
      <p:sp>
        <p:nvSpPr>
          <p:cNvPr id="4" name="Date Placeholder 3"/>
          <p:cNvSpPr>
            <a:spLocks noGrp="1"/>
          </p:cNvSpPr>
          <p:nvPr>
            <p:ph type="dt" sz="half" idx="10"/>
          </p:nvPr>
        </p:nvSpPr>
        <p:spPr/>
        <p:txBody>
          <a:bodyPr vert="horz" lIns="91440" tIns="45720" rIns="91440" bIns="45720" rtlCol="0" anchor="ctr"/>
          <a:lstStyle>
            <a:lvl1pPr marL="0" algn="l"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8E36636D-D922-432D-A958-524484B5923D}" type="datetimeFigureOut">
              <a:rPr lang="en-US" smtClean="0"/>
              <a:pPr/>
              <a:t>9/1/2020</a:t>
            </a:fld>
            <a:endParaRPr lang="en-US"/>
          </a:p>
        </p:txBody>
      </p:sp>
      <p:sp>
        <p:nvSpPr>
          <p:cNvPr id="5" name="Footer Placeholder 4"/>
          <p:cNvSpPr>
            <a:spLocks noGrp="1"/>
          </p:cNvSpPr>
          <p:nvPr>
            <p:ph type="ftr" sz="quarter" idx="11"/>
          </p:nvPr>
        </p:nvSpPr>
        <p:spPr/>
        <p:txBody>
          <a:bodyPr vert="horz" lIns="91440" tIns="45720" rIns="91440" bIns="45720" rtlCol="0" anchor="ctr"/>
          <a:lstStyle>
            <a:lvl1pPr marL="0" algn="ct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endParaRPr lang="en-US"/>
          </a:p>
        </p:txBody>
      </p:sp>
      <p:sp>
        <p:nvSpPr>
          <p:cNvPr id="6" name="Slide Number Placeholder 5"/>
          <p:cNvSpPr>
            <a:spLocks noGrp="1"/>
          </p:cNvSpPr>
          <p:nvPr>
            <p:ph type="sldNum" sz="quarter" idx="12"/>
          </p:nvPr>
        </p:nvSpPr>
        <p:spPr/>
        <p:txBody>
          <a:bodyPr vert="horz" lIns="91440" tIns="45720" rIns="91440" bIns="45720" rtlCol="0" anchor="ctr"/>
          <a:lstStyle>
            <a:lvl1pPr marL="0" algn="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DF28FB93-0A08-4E7D-8E63-9EFA29F1E09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97540" y="416859"/>
            <a:ext cx="3840480" cy="1994647"/>
          </a:xfrm>
        </p:spPr>
        <p:txBody>
          <a:bodyPr anchor="b"/>
          <a:lstStyle>
            <a:lvl1pPr algn="ctr">
              <a:defRPr sz="4400" b="0"/>
            </a:lvl1pPr>
          </a:lstStyle>
          <a:p>
            <a:r>
              <a:rPr lang="en-US"/>
              <a:t>Clic para editar título</a:t>
            </a:r>
            <a:endParaRPr/>
          </a:p>
        </p:txBody>
      </p:sp>
      <p:sp>
        <p:nvSpPr>
          <p:cNvPr id="4" name="Text Placeholder 3"/>
          <p:cNvSpPr>
            <a:spLocks noGrp="1"/>
          </p:cNvSpPr>
          <p:nvPr>
            <p:ph type="body" sz="half" idx="2"/>
          </p:nvPr>
        </p:nvSpPr>
        <p:spPr>
          <a:xfrm>
            <a:off x="497540" y="2438400"/>
            <a:ext cx="3840480" cy="3316942"/>
          </a:xfrm>
        </p:spPr>
        <p:txBody>
          <a:bodyPr>
            <a:normAutofit/>
          </a:bodyPr>
          <a:lstStyle>
            <a:lvl1pPr marL="0" indent="0" algn="ctr">
              <a:spcBef>
                <a:spcPts val="6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Haga clic para modificar el estilo de texto del patrón</a:t>
            </a:r>
          </a:p>
        </p:txBody>
      </p:sp>
      <p:sp>
        <p:nvSpPr>
          <p:cNvPr id="5" name="Date Placeholder 4"/>
          <p:cNvSpPr>
            <a:spLocks noGrp="1"/>
          </p:cNvSpPr>
          <p:nvPr>
            <p:ph type="dt" sz="half" idx="10"/>
          </p:nvPr>
        </p:nvSpPr>
        <p:spPr/>
        <p:txBody>
          <a:bodyPr/>
          <a:lstStyle/>
          <a:p>
            <a:fld id="{8E36636D-D922-432D-A958-524484B5923D}" type="datetimeFigureOut">
              <a:rPr lang="en-US" smtClean="0"/>
              <a:pPr/>
              <a:t>9/1/2020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
        <p:nvSpPr>
          <p:cNvPr id="8" name="Picture Placeholder 2"/>
          <p:cNvSpPr>
            <a:spLocks noGrp="1"/>
          </p:cNvSpPr>
          <p:nvPr>
            <p:ph type="pic" idx="1"/>
          </p:nvPr>
        </p:nvSpPr>
        <p:spPr>
          <a:xfrm>
            <a:off x="4805045" y="430306"/>
            <a:ext cx="3840480" cy="5432612"/>
          </a:xfrm>
          <a:solidFill>
            <a:schemeClr val="bg1">
              <a:lumMod val="85000"/>
            </a:schemeClr>
          </a:solidFill>
          <a:ln w="127000" cap="sq">
            <a:solidFill>
              <a:schemeClr val="bg1"/>
            </a:solidFill>
            <a:miter lim="800000"/>
          </a:ln>
          <a:effectLst>
            <a:outerShdw blurRad="76200" dist="12700" dir="5400000" sx="100500" sy="100500" rotWithShape="0">
              <a:prstClr val="black">
                <a:alpha val="30000"/>
              </a:prstClr>
            </a:outerShdw>
          </a:effectLst>
          <a:scene3d>
            <a:camera prst="orthographicFront"/>
            <a:lightRig rig="threePt" dir="t"/>
          </a:scene3d>
          <a:sp3d extrusionH="50800">
            <a:extrusionClr>
              <a:schemeClr val="tx1"/>
            </a:extrusionClr>
            <a:contourClr>
              <a:schemeClr val="tx1"/>
            </a:contourClr>
          </a:sp3d>
        </p:spPr>
        <p:txBody>
          <a:bodyPr vert="horz" lIns="91440" tIns="45720" rIns="91440" bIns="45720" rtlCol="0">
            <a:normAutofit/>
          </a:bodyPr>
          <a:lstStyle>
            <a:lvl1pPr marL="457200" indent="-457200" algn="l" defTabSz="914400" rtl="0" eaLnBrk="1" latinLnBrk="0" hangingPunct="1">
              <a:spcBef>
                <a:spcPts val="2000"/>
              </a:spcBef>
              <a:buClr>
                <a:schemeClr val="accent2">
                  <a:lumMod val="50000"/>
                  <a:lumOff val="50000"/>
                </a:schemeClr>
              </a:buClr>
              <a:buSzPct val="75000"/>
              <a:buFont typeface="Wingdings 2" pitchFamily="18" charset="2"/>
              <a:buNone/>
              <a:defRPr sz="2200" kern="1200">
                <a:solidFill>
                  <a:schemeClr val="tx1">
                    <a:lumMod val="75000"/>
                    <a:lumOff val="2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Arrastre la imagen al marcador de posición o haga clic en el icono para agregar</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 para editar título</a:t>
            </a:r>
            <a:endParaRPr/>
          </a:p>
        </p:txBody>
      </p:sp>
      <p:sp>
        <p:nvSpPr>
          <p:cNvPr id="3" name="Vertical Text Placeholder 2"/>
          <p:cNvSpPr>
            <a:spLocks noGrp="1"/>
          </p:cNvSpPr>
          <p:nvPr>
            <p:ph type="body" orient="vert" idx="1"/>
          </p:nvPr>
        </p:nvSpPr>
        <p:spPr/>
        <p:txBody>
          <a:bodyPr vert="eaVert"/>
          <a:lstStyle>
            <a:lvl5pPr>
              <a:defRPr/>
            </a:lvl5pPr>
            <a:lvl7pPr marL="2743200" indent="-457200">
              <a:defRPr/>
            </a:lvl7pPr>
            <a:lvl8pPr marL="2743200" indent="-457200">
              <a:defRPr/>
            </a:lvl8pPr>
            <a:lvl9pPr marL="2743200" indent="-457200">
              <a:defRPr/>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dirty="0"/>
          </a:p>
        </p:txBody>
      </p:sp>
      <p:sp>
        <p:nvSpPr>
          <p:cNvPr id="4" name="Date Placeholder 3"/>
          <p:cNvSpPr>
            <a:spLocks noGrp="1"/>
          </p:cNvSpPr>
          <p:nvPr>
            <p:ph type="dt" sz="half" idx="10"/>
          </p:nvPr>
        </p:nvSpPr>
        <p:spPr/>
        <p:txBody>
          <a:bodyPr/>
          <a:lstStyle/>
          <a:p>
            <a:fld id="{8E36636D-D922-432D-A958-524484B5923D}" type="datetimeFigureOut">
              <a:rPr lang="en-US" smtClean="0"/>
              <a:pPr/>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61412" y="417513"/>
            <a:ext cx="1600200" cy="5708650"/>
          </a:xfrm>
        </p:spPr>
        <p:txBody>
          <a:bodyPr vert="eaVert"/>
          <a:lstStyle/>
          <a:p>
            <a:r>
              <a:rPr lang="en-US"/>
              <a:t>Clic para editar título</a:t>
            </a:r>
            <a:endParaRPr/>
          </a:p>
        </p:txBody>
      </p:sp>
      <p:sp>
        <p:nvSpPr>
          <p:cNvPr id="3" name="Vertical Text Placeholder 2"/>
          <p:cNvSpPr>
            <a:spLocks noGrp="1"/>
          </p:cNvSpPr>
          <p:nvPr>
            <p:ph type="body" orient="vert" idx="1"/>
          </p:nvPr>
        </p:nvSpPr>
        <p:spPr>
          <a:xfrm>
            <a:off x="511174" y="417513"/>
            <a:ext cx="6499225" cy="5708650"/>
          </a:xfrm>
        </p:spPr>
        <p:txBody>
          <a:bodyPr vert="eaVert"/>
          <a:lstStyle>
            <a:lvl5pPr>
              <a:defRPr/>
            </a:lvl5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dirty="0"/>
          </a:p>
        </p:txBody>
      </p:sp>
      <p:sp>
        <p:nvSpPr>
          <p:cNvPr id="4" name="Date Placeholder 3"/>
          <p:cNvSpPr>
            <a:spLocks noGrp="1"/>
          </p:cNvSpPr>
          <p:nvPr>
            <p:ph type="dt" sz="half" idx="10"/>
          </p:nvPr>
        </p:nvSpPr>
        <p:spPr/>
        <p:txBody>
          <a:bodyPr/>
          <a:lstStyle/>
          <a:p>
            <a:fld id="{8E36636D-D922-432D-A958-524484B5923D}" type="datetimeFigureOut">
              <a:rPr lang="en-US" smtClean="0"/>
              <a:pPr/>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err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vert="horz" lIns="91440" tIns="45720" rIns="91440" bIns="45720" rtlCol="0" anchor="ctr"/>
          <a:lstStyle>
            <a:lvl1pPr marL="0" algn="l"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8E36636D-D922-432D-A958-524484B5923D}" type="datetimeFigureOut">
              <a:rPr lang="en-US" smtClean="0"/>
              <a:pPr/>
              <a:t>9/1/2020</a:t>
            </a:fld>
            <a:endParaRPr lang="en-US"/>
          </a:p>
        </p:txBody>
      </p:sp>
      <p:sp>
        <p:nvSpPr>
          <p:cNvPr id="4" name="Footer Placeholder 3"/>
          <p:cNvSpPr>
            <a:spLocks noGrp="1"/>
          </p:cNvSpPr>
          <p:nvPr>
            <p:ph type="ftr" sz="quarter" idx="11"/>
          </p:nvPr>
        </p:nvSpPr>
        <p:spPr/>
        <p:txBody>
          <a:bodyPr vert="horz" lIns="91440" tIns="45720" rIns="91440" bIns="45720" rtlCol="0" anchor="ctr"/>
          <a:lstStyle>
            <a:lvl1pPr marL="0" algn="ct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endParaRPr lang="en-US"/>
          </a:p>
        </p:txBody>
      </p:sp>
      <p:sp>
        <p:nvSpPr>
          <p:cNvPr id="5" name="Slide Number Placeholder 4"/>
          <p:cNvSpPr>
            <a:spLocks noGrp="1"/>
          </p:cNvSpPr>
          <p:nvPr>
            <p:ph type="sldNum" sz="quarter" idx="12"/>
          </p:nvPr>
        </p:nvSpPr>
        <p:spPr/>
        <p:txBody>
          <a:bodyPr vert="horz" lIns="91440" tIns="45720" rIns="91440" bIns="45720" rtlCol="0" anchor="ctr"/>
          <a:lstStyle>
            <a:lvl1pPr marL="0" algn="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DF28FB93-0A08-4E7D-8E63-9EFA29F1E09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 para editar título</a:t>
            </a:r>
            <a:endParaRPr/>
          </a:p>
        </p:txBody>
      </p:sp>
      <p:sp>
        <p:nvSpPr>
          <p:cNvPr id="3" name="Content Placeholder 2"/>
          <p:cNvSpPr>
            <a:spLocks noGrp="1"/>
          </p:cNvSpPr>
          <p:nvPr>
            <p:ph idx="1"/>
          </p:nvPr>
        </p:nvSpPr>
        <p:spPr/>
        <p:txBody>
          <a:bodyPr/>
          <a:lstStyle>
            <a:lvl5pPr>
              <a:defRPr/>
            </a:lvl5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dirty="0"/>
          </a:p>
        </p:txBody>
      </p:sp>
      <p:sp>
        <p:nvSpPr>
          <p:cNvPr id="4" name="Date Placeholder 3"/>
          <p:cNvSpPr>
            <a:spLocks noGrp="1"/>
          </p:cNvSpPr>
          <p:nvPr>
            <p:ph type="dt" sz="half" idx="10"/>
          </p:nvPr>
        </p:nvSpPr>
        <p:spPr/>
        <p:txBody>
          <a:bodyPr/>
          <a:lstStyle/>
          <a:p>
            <a:fld id="{8E36636D-D922-432D-A958-524484B5923D}" type="datetimeFigureOut">
              <a:rPr lang="en-US" smtClean="0"/>
              <a:pPr/>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a de título con imagen">
    <p:spTree>
      <p:nvGrpSpPr>
        <p:cNvPr id="1" name=""/>
        <p:cNvGrpSpPr/>
        <p:nvPr/>
      </p:nvGrpSpPr>
      <p:grpSpPr>
        <a:xfrm>
          <a:off x="0" y="0"/>
          <a:ext cx="0" cy="0"/>
          <a:chOff x="0" y="0"/>
          <a:chExt cx="0" cy="0"/>
        </a:xfrm>
      </p:grpSpPr>
      <p:sp>
        <p:nvSpPr>
          <p:cNvPr id="2" name="Title 1"/>
          <p:cNvSpPr>
            <a:spLocks noGrp="1"/>
          </p:cNvSpPr>
          <p:nvPr>
            <p:ph type="ctrTitle"/>
          </p:nvPr>
        </p:nvSpPr>
        <p:spPr>
          <a:xfrm>
            <a:off x="498475" y="4343398"/>
            <a:ext cx="8147049" cy="1346013"/>
          </a:xfrm>
        </p:spPr>
        <p:txBody>
          <a:bodyPr>
            <a:normAutofit/>
            <a:scene3d>
              <a:camera prst="orthographicFront"/>
              <a:lightRig rig="threePt" dir="t">
                <a:rot lat="0" lon="0" rev="10800000"/>
              </a:lightRig>
            </a:scene3d>
            <a:sp3d extrusionH="57150">
              <a:bevelT w="38100" h="38100" prst="relaxedInset"/>
              <a:bevelB w="38100" h="38100" prst="relaxedInset"/>
            </a:sp3d>
          </a:bodyPr>
          <a:lstStyle>
            <a:lvl1pPr>
              <a:lnSpc>
                <a:spcPts val="6400"/>
              </a:lnSpc>
              <a:defRPr sz="6000">
                <a:solidFill>
                  <a:schemeClr val="bg1"/>
                </a:solidFill>
                <a:effectLst>
                  <a:outerShdw blurRad="25400" dist="19050" dir="4200000" algn="ctr" rotWithShape="0">
                    <a:schemeClr val="tx1">
                      <a:alpha val="40000"/>
                    </a:schemeClr>
                  </a:outerShdw>
                </a:effectLst>
              </a:defRPr>
            </a:lvl1pPr>
          </a:lstStyle>
          <a:p>
            <a:r>
              <a:rPr lang="en-US"/>
              <a:t>Clic para editar título</a:t>
            </a:r>
            <a:endParaRPr/>
          </a:p>
        </p:txBody>
      </p:sp>
      <p:sp>
        <p:nvSpPr>
          <p:cNvPr id="3" name="Subtitle 2"/>
          <p:cNvSpPr>
            <a:spLocks noGrp="1"/>
          </p:cNvSpPr>
          <p:nvPr>
            <p:ph type="subTitle" idx="1"/>
          </p:nvPr>
        </p:nvSpPr>
        <p:spPr>
          <a:xfrm>
            <a:off x="498475" y="5688105"/>
            <a:ext cx="8147050" cy="663387"/>
          </a:xfrm>
        </p:spPr>
        <p:txBody>
          <a:bodyPr>
            <a:scene3d>
              <a:camera prst="orthographicFront"/>
              <a:lightRig rig="threePt" dir="t"/>
            </a:scene3d>
            <a:sp3d extrusionH="57150">
              <a:bevelT w="38100" h="38100" prst="relaxedInset"/>
              <a:bevelB w="38100" h="38100" prst="relaxedInset"/>
            </a:sp3d>
          </a:bodyPr>
          <a:lstStyle>
            <a:lvl1pPr marL="0" indent="0" algn="ctr">
              <a:spcBef>
                <a:spcPts val="0"/>
              </a:spcBef>
              <a:buNone/>
              <a:defRPr b="0" baseline="0">
                <a:solidFill>
                  <a:schemeClr val="bg1"/>
                </a:solidFill>
                <a:effectLst>
                  <a:outerShdw blurRad="25400" dist="25400" dir="4200000" algn="ctr"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Haga clic para modificar el estilo de subtítulo del patrón</a:t>
            </a:r>
            <a:endParaRPr dirty="0"/>
          </a:p>
        </p:txBody>
      </p:sp>
      <p:sp>
        <p:nvSpPr>
          <p:cNvPr id="4" name="Date Placeholder 3"/>
          <p:cNvSpPr>
            <a:spLocks noGrp="1"/>
          </p:cNvSpPr>
          <p:nvPr>
            <p:ph type="dt" sz="half" idx="10"/>
          </p:nvPr>
        </p:nvSpPr>
        <p:spPr/>
        <p:txBody>
          <a:bodyPr/>
          <a:lstStyle>
            <a:lvl1pPr>
              <a:defRPr>
                <a:solidFill>
                  <a:schemeClr val="bg1">
                    <a:lumMod val="75000"/>
                    <a:lumOff val="25000"/>
                  </a:schemeClr>
                </a:solidFill>
                <a:effectLst>
                  <a:outerShdw blurRad="25400" dist="12700" dir="4200000" algn="ctr" rotWithShape="0">
                    <a:schemeClr val="tx1">
                      <a:alpha val="40000"/>
                    </a:schemeClr>
                  </a:outerShdw>
                </a:effectLst>
              </a:defRPr>
            </a:lvl1pPr>
          </a:lstStyle>
          <a:p>
            <a:fld id="{8E36636D-D922-432D-A958-524484B5923D}" type="datetimeFigureOut">
              <a:rPr lang="en-US" smtClean="0"/>
              <a:pPr/>
              <a:t>9/1/2020</a:t>
            </a:fld>
            <a:endParaRPr lang="en-US"/>
          </a:p>
        </p:txBody>
      </p:sp>
      <p:sp>
        <p:nvSpPr>
          <p:cNvPr id="5" name="Footer Placeholder 4"/>
          <p:cNvSpPr>
            <a:spLocks noGrp="1"/>
          </p:cNvSpPr>
          <p:nvPr>
            <p:ph type="ftr" sz="quarter" idx="11"/>
          </p:nvPr>
        </p:nvSpPr>
        <p:spPr/>
        <p:txBody>
          <a:bodyPr/>
          <a:lstStyle>
            <a:lvl1pPr>
              <a:defRPr>
                <a:solidFill>
                  <a:schemeClr val="bg1">
                    <a:lumMod val="75000"/>
                    <a:lumOff val="25000"/>
                  </a:schemeClr>
                </a:solidFill>
                <a:effectLst>
                  <a:outerShdw blurRad="25400" dist="12700" dir="4200000" algn="ctr" rotWithShape="0">
                    <a:schemeClr val="tx1">
                      <a:alpha val="40000"/>
                    </a:schemeClr>
                  </a:outerShdw>
                </a:effectLst>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lumMod val="75000"/>
                    <a:lumOff val="25000"/>
                  </a:schemeClr>
                </a:solidFill>
                <a:effectLst>
                  <a:outerShdw blurRad="25400" dist="12700" dir="4200000" algn="ctr" rotWithShape="0">
                    <a:schemeClr val="tx1">
                      <a:alpha val="40000"/>
                    </a:schemeClr>
                  </a:outerShdw>
                </a:effectLst>
              </a:defRPr>
            </a:lvl1pPr>
          </a:lstStyle>
          <a:p>
            <a:fld id="{DF28FB93-0A08-4E7D-8E63-9EFA29F1E093}" type="slidenum">
              <a:rPr lang="en-US" smtClean="0"/>
              <a:pPr/>
              <a:t>‹#›</a:t>
            </a:fld>
            <a:endParaRPr lang="en-US"/>
          </a:p>
        </p:txBody>
      </p:sp>
      <p:sp>
        <p:nvSpPr>
          <p:cNvPr id="8" name="Picture Placeholder 7"/>
          <p:cNvSpPr>
            <a:spLocks noGrp="1"/>
          </p:cNvSpPr>
          <p:nvPr>
            <p:ph type="pic" sz="quarter" idx="13"/>
          </p:nvPr>
        </p:nvSpPr>
        <p:spPr>
          <a:xfrm>
            <a:off x="1981200" y="685800"/>
            <a:ext cx="5181600" cy="3352800"/>
          </a:xfrm>
          <a:solidFill>
            <a:schemeClr val="tx1">
              <a:lumMod val="75000"/>
            </a:schemeClr>
          </a:solidFill>
          <a:ln w="127000" cap="sq">
            <a:solidFill>
              <a:schemeClr val="tx1"/>
            </a:solidFill>
            <a:miter lim="800000"/>
          </a:ln>
          <a:effectLst>
            <a:outerShdw blurRad="63500" sx="101000" sy="101000" algn="ctr" rotWithShape="0">
              <a:schemeClr val="bg2">
                <a:lumMod val="20000"/>
                <a:lumOff val="80000"/>
                <a:alpha val="40000"/>
              </a:schemeClr>
            </a:outerShdw>
          </a:effectLst>
          <a:scene3d>
            <a:camera prst="orthographicFront"/>
            <a:lightRig rig="twoPt" dir="t">
              <a:rot lat="0" lon="0" rev="9000000"/>
            </a:lightRig>
          </a:scene3d>
          <a:sp3d prstMaterial="matte">
            <a:bevelT w="12700" prst="relaxedInset"/>
            <a:bevelB w="38100" h="127000" prst="relaxedInset"/>
            <a:extrusionClr>
              <a:schemeClr val="tx1"/>
            </a:extrusionClr>
            <a:contourClr>
              <a:schemeClr val="tx1"/>
            </a:contourClr>
          </a:sp3d>
        </p:spPr>
        <p:txBody>
          <a:bodyPr/>
          <a:lstStyle>
            <a:lvl1pPr>
              <a:buNone/>
              <a:defRPr/>
            </a:lvl1pPr>
          </a:lstStyle>
          <a:p>
            <a:r>
              <a:rPr lang="en-US"/>
              <a:t>Arrastre la imagen al marcador de posición o haga clic en el icono para agregar</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98475" y="1774826"/>
            <a:ext cx="8147050" cy="1873250"/>
          </a:xfrm>
        </p:spPr>
        <p:txBody>
          <a:bodyPr anchor="b" anchorCtr="0"/>
          <a:lstStyle>
            <a:lvl1pPr algn="ctr">
              <a:defRPr sz="6000" b="0" cap="none" baseline="0"/>
            </a:lvl1pPr>
          </a:lstStyle>
          <a:p>
            <a:r>
              <a:rPr lang="en-US"/>
              <a:t>Clic para editar título</a:t>
            </a:r>
            <a:endParaRPr/>
          </a:p>
        </p:txBody>
      </p:sp>
      <p:sp>
        <p:nvSpPr>
          <p:cNvPr id="3" name="Text Placeholder 2"/>
          <p:cNvSpPr>
            <a:spLocks noGrp="1"/>
          </p:cNvSpPr>
          <p:nvPr>
            <p:ph type="body" idx="1"/>
          </p:nvPr>
        </p:nvSpPr>
        <p:spPr>
          <a:xfrm>
            <a:off x="498475" y="3654519"/>
            <a:ext cx="8147050" cy="1500187"/>
          </a:xfrm>
        </p:spPr>
        <p:txBody>
          <a:bodyPr anchor="t" anchorCtr="0">
            <a:normAutofit/>
          </a:bodyPr>
          <a:lstStyle>
            <a:lvl1pPr marL="0" indent="0" algn="ctr">
              <a:spcBef>
                <a:spcPts val="0"/>
              </a:spcBef>
              <a:buNone/>
              <a:defRPr sz="22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Haga clic para modificar el estilo de texto del patrón</a:t>
            </a:r>
          </a:p>
        </p:txBody>
      </p:sp>
      <p:sp>
        <p:nvSpPr>
          <p:cNvPr id="4" name="Date Placeholder 3"/>
          <p:cNvSpPr>
            <a:spLocks noGrp="1"/>
          </p:cNvSpPr>
          <p:nvPr>
            <p:ph type="dt" sz="half" idx="10"/>
          </p:nvPr>
        </p:nvSpPr>
        <p:spPr/>
        <p:txBody>
          <a:bodyPr/>
          <a:lstStyle/>
          <a:p>
            <a:fld id="{8E36636D-D922-432D-A958-524484B5923D}" type="datetimeFigureOut">
              <a:rPr lang="en-US" smtClean="0"/>
              <a:pPr/>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98475" y="94129"/>
            <a:ext cx="8147051" cy="1452283"/>
          </a:xfrm>
        </p:spPr>
        <p:txBody>
          <a:bodyPr/>
          <a:lstStyle/>
          <a:p>
            <a:r>
              <a:rPr lang="en-US"/>
              <a:t>Clic para editar título</a:t>
            </a:r>
            <a:endParaRPr/>
          </a:p>
        </p:txBody>
      </p:sp>
      <p:sp>
        <p:nvSpPr>
          <p:cNvPr id="3" name="Content Placeholder 2"/>
          <p:cNvSpPr>
            <a:spLocks noGrp="1"/>
          </p:cNvSpPr>
          <p:nvPr>
            <p:ph sz="half" idx="1"/>
          </p:nvPr>
        </p:nvSpPr>
        <p:spPr>
          <a:xfrm>
            <a:off x="498475" y="1762125"/>
            <a:ext cx="3840480" cy="4364038"/>
          </a:xfrm>
        </p:spPr>
        <p:txBody>
          <a:bodyPr>
            <a:normAutofit/>
          </a:bodyPr>
          <a:lstStyle>
            <a:lvl1pPr>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dirty="0"/>
          </a:p>
        </p:txBody>
      </p:sp>
      <p:sp>
        <p:nvSpPr>
          <p:cNvPr id="4" name="Content Placeholder 3"/>
          <p:cNvSpPr>
            <a:spLocks noGrp="1"/>
          </p:cNvSpPr>
          <p:nvPr>
            <p:ph sz="half" idx="2"/>
          </p:nvPr>
        </p:nvSpPr>
        <p:spPr>
          <a:xfrm>
            <a:off x="4805046" y="1762125"/>
            <a:ext cx="3840480" cy="4364038"/>
          </a:xfrm>
        </p:spPr>
        <p:txBody>
          <a:bodyPr>
            <a:normAutofit/>
          </a:bodyPr>
          <a:lstStyle>
            <a:lvl1pPr>
              <a:defRPr sz="2000"/>
            </a:lvl1pPr>
            <a:lvl2pPr>
              <a:defRPr sz="1800"/>
            </a:lvl2pPr>
            <a:lvl3pPr>
              <a:defRPr sz="1800"/>
            </a:lvl3pPr>
            <a:lvl4pPr>
              <a:defRPr sz="1800"/>
            </a:lvl4pPr>
            <a:lvl5pPr marL="2290763" indent="-461963">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dirty="0"/>
          </a:p>
        </p:txBody>
      </p:sp>
      <p:sp>
        <p:nvSpPr>
          <p:cNvPr id="5" name="Date Placeholder 4"/>
          <p:cNvSpPr>
            <a:spLocks noGrp="1"/>
          </p:cNvSpPr>
          <p:nvPr>
            <p:ph type="dt" sz="half" idx="10"/>
          </p:nvPr>
        </p:nvSpPr>
        <p:spPr/>
        <p:txBody>
          <a:bodyPr/>
          <a:lstStyle/>
          <a:p>
            <a:fld id="{8E36636D-D922-432D-A958-524484B5923D}" type="datetimeFigureOut">
              <a:rPr lang="en-US" smtClean="0"/>
              <a:pPr/>
              <a:t>9/1/2020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98475" y="94129"/>
            <a:ext cx="8147051" cy="1452283"/>
          </a:xfrm>
        </p:spPr>
        <p:txBody>
          <a:bodyPr/>
          <a:lstStyle>
            <a:lvl1pPr>
              <a:defRPr/>
            </a:lvl1pPr>
          </a:lstStyle>
          <a:p>
            <a:r>
              <a:rPr lang="en-US"/>
              <a:t>Clic para editar título</a:t>
            </a:r>
            <a:endParaRPr/>
          </a:p>
        </p:txBody>
      </p:sp>
      <p:sp>
        <p:nvSpPr>
          <p:cNvPr id="3" name="Text Placeholder 2"/>
          <p:cNvSpPr>
            <a:spLocks noGrp="1"/>
          </p:cNvSpPr>
          <p:nvPr>
            <p:ph type="body" idx="1"/>
          </p:nvPr>
        </p:nvSpPr>
        <p:spPr>
          <a:xfrm>
            <a:off x="498475" y="1550894"/>
            <a:ext cx="3840480" cy="715962"/>
          </a:xfrm>
        </p:spPr>
        <p:txBody>
          <a:bodyPr anchor="b"/>
          <a:lstStyle>
            <a:lvl1pPr marL="0" indent="0" algn="ctr">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Haga clic para modificar el estilo de texto del patrón</a:t>
            </a:r>
          </a:p>
        </p:txBody>
      </p:sp>
      <p:sp>
        <p:nvSpPr>
          <p:cNvPr id="4" name="Content Placeholder 3"/>
          <p:cNvSpPr>
            <a:spLocks noGrp="1"/>
          </p:cNvSpPr>
          <p:nvPr>
            <p:ph sz="half" idx="2"/>
          </p:nvPr>
        </p:nvSpPr>
        <p:spPr>
          <a:xfrm>
            <a:off x="498475" y="2541494"/>
            <a:ext cx="3840480" cy="3584668"/>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dirty="0"/>
          </a:p>
        </p:txBody>
      </p:sp>
      <p:sp>
        <p:nvSpPr>
          <p:cNvPr id="5" name="Text Placeholder 4"/>
          <p:cNvSpPr>
            <a:spLocks noGrp="1"/>
          </p:cNvSpPr>
          <p:nvPr>
            <p:ph type="body" sz="quarter" idx="3"/>
          </p:nvPr>
        </p:nvSpPr>
        <p:spPr>
          <a:xfrm>
            <a:off x="4805046" y="1550894"/>
            <a:ext cx="3840480" cy="715962"/>
          </a:xfrm>
        </p:spPr>
        <p:txBody>
          <a:bodyPr anchor="b"/>
          <a:lstStyle>
            <a:lvl1pPr marL="0" indent="0" algn="ctr">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Haga clic para modificar el estilo de texto del patrón</a:t>
            </a:r>
          </a:p>
        </p:txBody>
      </p:sp>
      <p:sp>
        <p:nvSpPr>
          <p:cNvPr id="6" name="Content Placeholder 5"/>
          <p:cNvSpPr>
            <a:spLocks noGrp="1"/>
          </p:cNvSpPr>
          <p:nvPr>
            <p:ph sz="quarter" idx="4"/>
          </p:nvPr>
        </p:nvSpPr>
        <p:spPr>
          <a:xfrm>
            <a:off x="4805046" y="2541494"/>
            <a:ext cx="3840480" cy="3584668"/>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dirty="0"/>
          </a:p>
        </p:txBody>
      </p:sp>
      <p:sp>
        <p:nvSpPr>
          <p:cNvPr id="7" name="Date Placeholder 6"/>
          <p:cNvSpPr>
            <a:spLocks noGrp="1"/>
          </p:cNvSpPr>
          <p:nvPr>
            <p:ph type="dt" sz="half" idx="10"/>
          </p:nvPr>
        </p:nvSpPr>
        <p:spPr/>
        <p:txBody>
          <a:bodyPr/>
          <a:lstStyle/>
          <a:p>
            <a:fld id="{8E36636D-D922-432D-A958-524484B5923D}" type="datetimeFigureOut">
              <a:rPr lang="en-US" smtClean="0"/>
              <a:pPr/>
              <a:t>9/1/2020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28FB93-0A08-4E7D-8E63-9EFA29F1E093}" type="slidenum">
              <a:rPr lang="en-US" smtClean="0"/>
              <a:pPr/>
              <a:t>‹#›</a:t>
            </a:fld>
            <a:endParaRPr lang="en-US"/>
          </a:p>
        </p:txBody>
      </p:sp>
      <p:cxnSp>
        <p:nvCxnSpPr>
          <p:cNvPr id="11" name="Straight Connector 10"/>
          <p:cNvCxnSpPr/>
          <p:nvPr/>
        </p:nvCxnSpPr>
        <p:spPr>
          <a:xfrm>
            <a:off x="502920" y="2353235"/>
            <a:ext cx="3840480" cy="1588"/>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805045" y="2353235"/>
            <a:ext cx="3840480" cy="1588"/>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 para editar título</a:t>
            </a:r>
            <a:endParaRPr/>
          </a:p>
        </p:txBody>
      </p:sp>
      <p:sp>
        <p:nvSpPr>
          <p:cNvPr id="3" name="Date Placeholder 2"/>
          <p:cNvSpPr>
            <a:spLocks noGrp="1"/>
          </p:cNvSpPr>
          <p:nvPr>
            <p:ph type="dt" sz="half" idx="10"/>
          </p:nvPr>
        </p:nvSpPr>
        <p:spPr/>
        <p:txBody>
          <a:bodyPr/>
          <a:lstStyle/>
          <a:p>
            <a:fld id="{8E36636D-D922-432D-A958-524484B5923D}" type="datetimeFigureOut">
              <a:rPr lang="en-US" smtClean="0"/>
              <a:pPr/>
              <a:t>9/1/2020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smtClean="0"/>
              <a:pPr/>
              <a:t>9/1/2020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97540" y="416859"/>
            <a:ext cx="3840480" cy="1994647"/>
          </a:xfrm>
        </p:spPr>
        <p:txBody>
          <a:bodyPr anchor="b"/>
          <a:lstStyle>
            <a:lvl1pPr algn="ctr">
              <a:defRPr sz="4400" b="0"/>
            </a:lvl1pPr>
          </a:lstStyle>
          <a:p>
            <a:r>
              <a:rPr lang="en-US"/>
              <a:t>Clic para editar título</a:t>
            </a:r>
            <a:endParaRPr/>
          </a:p>
        </p:txBody>
      </p:sp>
      <p:sp>
        <p:nvSpPr>
          <p:cNvPr id="3" name="Content Placeholder 2"/>
          <p:cNvSpPr>
            <a:spLocks noGrp="1"/>
          </p:cNvSpPr>
          <p:nvPr>
            <p:ph idx="1"/>
          </p:nvPr>
        </p:nvSpPr>
        <p:spPr>
          <a:xfrm>
            <a:off x="4792532" y="403412"/>
            <a:ext cx="3840480" cy="5722751"/>
          </a:xfrm>
        </p:spPr>
        <p:txBody>
          <a:bodyPr>
            <a:normAutofit/>
          </a:bodyPr>
          <a:lstStyle>
            <a:lvl1pPr>
              <a:defRPr sz="2000"/>
            </a:lvl1pPr>
            <a:lvl2pPr>
              <a:defRPr sz="20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dirty="0"/>
          </a:p>
        </p:txBody>
      </p:sp>
      <p:sp>
        <p:nvSpPr>
          <p:cNvPr id="4" name="Text Placeholder 3"/>
          <p:cNvSpPr>
            <a:spLocks noGrp="1"/>
          </p:cNvSpPr>
          <p:nvPr>
            <p:ph type="body" sz="half" idx="2"/>
          </p:nvPr>
        </p:nvSpPr>
        <p:spPr>
          <a:xfrm>
            <a:off x="497540" y="2438400"/>
            <a:ext cx="3840480" cy="3316942"/>
          </a:xfrm>
        </p:spPr>
        <p:txBody>
          <a:bodyPr>
            <a:normAutofit/>
          </a:bodyPr>
          <a:lstStyle>
            <a:lvl1pPr marL="0" indent="0" algn="ctr">
              <a:spcBef>
                <a:spcPts val="6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Haga clic para modificar el estilo de texto del patrón</a:t>
            </a:r>
          </a:p>
        </p:txBody>
      </p:sp>
      <p:sp>
        <p:nvSpPr>
          <p:cNvPr id="5" name="Date Placeholder 4"/>
          <p:cNvSpPr>
            <a:spLocks noGrp="1"/>
          </p:cNvSpPr>
          <p:nvPr>
            <p:ph type="dt" sz="half" idx="10"/>
          </p:nvPr>
        </p:nvSpPr>
        <p:spPr/>
        <p:txBody>
          <a:bodyPr/>
          <a:lstStyle/>
          <a:p>
            <a:fld id="{8E36636D-D922-432D-A958-524484B5923D}" type="datetimeFigureOut">
              <a:rPr lang="en-US" smtClean="0"/>
              <a:pPr/>
              <a:t>9/1/2020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5220F"/>
            </a:gs>
            <a:gs pos="40000">
              <a:srgbClr val="FFFFFF"/>
            </a:gs>
            <a:gs pos="68000">
              <a:srgbClr val="FFFFFF"/>
            </a:gs>
            <a:gs pos="94000">
              <a:schemeClr val="bg2">
                <a:lumMod val="40000"/>
                <a:lumOff val="6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5" y="94129"/>
            <a:ext cx="8147051" cy="1452283"/>
          </a:xfrm>
          <a:prstGeom prst="rect">
            <a:avLst/>
          </a:prstGeom>
        </p:spPr>
        <p:txBody>
          <a:bodyPr vert="horz" lIns="91440" tIns="45720" rIns="91440" bIns="45720" rtlCol="0" anchor="b" anchorCtr="0">
            <a:noAutofit/>
          </a:bodyPr>
          <a:lstStyle/>
          <a:p>
            <a:r>
              <a:rPr lang="en-US"/>
              <a:t>Clic para editar título</a:t>
            </a:r>
            <a:endParaRPr/>
          </a:p>
        </p:txBody>
      </p:sp>
      <p:sp>
        <p:nvSpPr>
          <p:cNvPr id="3" name="Text Placeholder 2"/>
          <p:cNvSpPr>
            <a:spLocks noGrp="1"/>
          </p:cNvSpPr>
          <p:nvPr>
            <p:ph type="body" idx="1"/>
          </p:nvPr>
        </p:nvSpPr>
        <p:spPr>
          <a:xfrm>
            <a:off x="498475" y="1761565"/>
            <a:ext cx="8147051" cy="4364598"/>
          </a:xfrm>
          <a:prstGeom prst="rect">
            <a:avLst/>
          </a:prstGeom>
        </p:spPr>
        <p:txBody>
          <a:bodyPr vert="horz" lIns="91440" tIns="45720" rIns="91440" bIns="45720" rtlCol="0">
            <a:normAutofit/>
          </a:body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dirty="0"/>
          </a:p>
        </p:txBody>
      </p:sp>
      <p:sp>
        <p:nvSpPr>
          <p:cNvPr id="4" name="Date Placeholder 3"/>
          <p:cNvSpPr>
            <a:spLocks noGrp="1"/>
          </p:cNvSpPr>
          <p:nvPr>
            <p:ph type="dt" sz="half" idx="2"/>
          </p:nvPr>
        </p:nvSpPr>
        <p:spPr>
          <a:xfrm>
            <a:off x="188259" y="6356350"/>
            <a:ext cx="2133600" cy="365125"/>
          </a:xfrm>
          <a:prstGeom prst="rect">
            <a:avLst/>
          </a:prstGeom>
        </p:spPr>
        <p:txBody>
          <a:bodyPr vert="horz" lIns="91440" tIns="45720" rIns="91440" bIns="45720" rtlCol="0" anchor="ctr"/>
          <a:lstStyle>
            <a:lvl1pPr algn="l">
              <a:defRPr sz="1100">
                <a:solidFill>
                  <a:schemeClr val="tx1">
                    <a:lumMod val="75000"/>
                    <a:lumOff val="25000"/>
                  </a:schemeClr>
                </a:solidFill>
              </a:defRPr>
            </a:lvl1pPr>
          </a:lstStyle>
          <a:p>
            <a:fld id="{8E36636D-D922-432D-A958-524484B5923D}" type="datetimeFigureOut">
              <a:rPr lang="en-US" smtClean="0"/>
              <a:pPr/>
              <a:t>9/1/2020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1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6817659" y="6356350"/>
            <a:ext cx="2133600" cy="365125"/>
          </a:xfrm>
          <a:prstGeom prst="rect">
            <a:avLst/>
          </a:prstGeom>
        </p:spPr>
        <p:txBody>
          <a:bodyPr vert="horz" lIns="91440" tIns="45720" rIns="91440" bIns="45720" rtlCol="0" anchor="ctr"/>
          <a:lstStyle>
            <a:lvl1pPr algn="r">
              <a:defRPr sz="1100">
                <a:solidFill>
                  <a:schemeClr val="tx1">
                    <a:lumMod val="75000"/>
                    <a:lumOff val="25000"/>
                  </a:schemeClr>
                </a:solidFill>
              </a:defRPr>
            </a:lvl1pPr>
          </a:lstStyle>
          <a:p>
            <a:fld id="{DF28FB93-0A08-4E7D-8E63-9EFA29F1E09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 id="2147483962" r:id="rId12"/>
    <p:sldLayoutId id="2147483963" r:id="rId13"/>
  </p:sldLayoutIdLst>
  <p:txStyles>
    <p:titleStyle>
      <a:lvl1pPr algn="ctr" defTabSz="914400" rtl="0" eaLnBrk="1" latinLnBrk="0" hangingPunct="1">
        <a:spcBef>
          <a:spcPct val="0"/>
        </a:spcBef>
        <a:buNone/>
        <a:defRPr sz="5000" kern="1200">
          <a:solidFill>
            <a:schemeClr val="tx1"/>
          </a:solidFill>
          <a:latin typeface="+mj-lt"/>
          <a:ea typeface="+mj-ea"/>
          <a:cs typeface="+mj-cs"/>
        </a:defRPr>
      </a:lvl1pPr>
    </p:titleStyle>
    <p:bodyStyle>
      <a:lvl1pPr marL="457200" indent="-457200" algn="l" defTabSz="914400" rtl="0" eaLnBrk="1" latinLnBrk="0" hangingPunct="1">
        <a:spcBef>
          <a:spcPts val="2000"/>
        </a:spcBef>
        <a:buClr>
          <a:schemeClr val="tx1">
            <a:lumMod val="75000"/>
            <a:lumOff val="25000"/>
          </a:schemeClr>
        </a:buClr>
        <a:buSzPct val="75000"/>
        <a:buFont typeface="Wingdings 2" pitchFamily="18" charset="2"/>
        <a:buChar char=""/>
        <a:defRPr sz="2200" kern="1200">
          <a:solidFill>
            <a:schemeClr val="tx1">
              <a:lumMod val="75000"/>
              <a:lumOff val="25000"/>
            </a:schemeClr>
          </a:solidFill>
          <a:latin typeface="+mn-lt"/>
          <a:ea typeface="+mn-ea"/>
          <a:cs typeface="+mn-cs"/>
        </a:defRPr>
      </a:lvl1pPr>
      <a:lvl2pPr marL="914400" indent="-457200" algn="l" defTabSz="914400" rtl="0" eaLnBrk="1" latinLnBrk="0" hangingPunct="1">
        <a:spcBef>
          <a:spcPts val="600"/>
        </a:spcBef>
        <a:buClr>
          <a:schemeClr val="tx1">
            <a:lumMod val="50000"/>
            <a:lumOff val="50000"/>
          </a:schemeClr>
        </a:buClr>
        <a:buSzPct val="75000"/>
        <a:buFont typeface="Wingdings 2" pitchFamily="18" charset="2"/>
        <a:buChar char=""/>
        <a:defRPr sz="2000" kern="1200">
          <a:solidFill>
            <a:schemeClr val="tx1">
              <a:lumMod val="75000"/>
              <a:lumOff val="25000"/>
            </a:schemeClr>
          </a:solidFill>
          <a:latin typeface="+mn-lt"/>
          <a:ea typeface="+mn-ea"/>
          <a:cs typeface="+mn-cs"/>
        </a:defRPr>
      </a:lvl2pPr>
      <a:lvl3pPr marL="1371600" indent="-457200" algn="l" defTabSz="914400" rtl="0" eaLnBrk="1" latinLnBrk="0" hangingPunct="1">
        <a:spcBef>
          <a:spcPts val="600"/>
        </a:spcBef>
        <a:buClr>
          <a:schemeClr val="tx1">
            <a:lumMod val="75000"/>
            <a:lumOff val="25000"/>
          </a:schemeClr>
        </a:buClr>
        <a:buSzPct val="75000"/>
        <a:buFont typeface="Wingdings 2" pitchFamily="18" charset="2"/>
        <a:buChar char=""/>
        <a:defRPr sz="1800" kern="1200">
          <a:solidFill>
            <a:schemeClr val="tx1">
              <a:lumMod val="75000"/>
              <a:lumOff val="25000"/>
            </a:schemeClr>
          </a:solidFill>
          <a:latin typeface="+mn-lt"/>
          <a:ea typeface="+mn-ea"/>
          <a:cs typeface="+mn-cs"/>
        </a:defRPr>
      </a:lvl3pPr>
      <a:lvl4pPr marL="1828800" indent="-457200" algn="l" defTabSz="914400" rtl="0" eaLnBrk="1" latinLnBrk="0" hangingPunct="1">
        <a:spcBef>
          <a:spcPts val="600"/>
        </a:spcBef>
        <a:buClr>
          <a:schemeClr val="tx1">
            <a:lumMod val="50000"/>
            <a:lumOff val="50000"/>
          </a:schemeClr>
        </a:buClr>
        <a:buSzPct val="75000"/>
        <a:buFont typeface="Wingdings 2" pitchFamily="18" charset="2"/>
        <a:buChar char=""/>
        <a:defRPr sz="1800" kern="1200">
          <a:solidFill>
            <a:schemeClr val="tx1">
              <a:lumMod val="75000"/>
              <a:lumOff val="25000"/>
            </a:schemeClr>
          </a:solidFill>
          <a:latin typeface="+mn-lt"/>
          <a:ea typeface="+mn-ea"/>
          <a:cs typeface="+mn-cs"/>
        </a:defRPr>
      </a:lvl4pPr>
      <a:lvl5pPr marL="2286000" indent="-457200" algn="l" defTabSz="914400" rtl="0" eaLnBrk="1" latinLnBrk="0" hangingPunct="1">
        <a:spcBef>
          <a:spcPts val="600"/>
        </a:spcBef>
        <a:buClr>
          <a:schemeClr val="tx1">
            <a:lumMod val="75000"/>
            <a:lumOff val="25000"/>
          </a:schemeClr>
        </a:buClr>
        <a:buSzPct val="75000"/>
        <a:buFont typeface="Wingdings 2" pitchFamily="18" charset="2"/>
        <a:buChar char=""/>
        <a:defRPr sz="1800" kern="1200">
          <a:solidFill>
            <a:schemeClr val="tx1">
              <a:lumMod val="75000"/>
              <a:lumOff val="25000"/>
            </a:schemeClr>
          </a:solidFill>
          <a:latin typeface="+mn-lt"/>
          <a:ea typeface="+mn-ea"/>
          <a:cs typeface="+mn-cs"/>
        </a:defRPr>
      </a:lvl5pPr>
      <a:lvl6pPr marL="2743200" indent="-461963" algn="l" defTabSz="914400" rtl="0" eaLnBrk="1" latinLnBrk="0" hangingPunct="1">
        <a:spcBef>
          <a:spcPct val="20000"/>
        </a:spcBef>
        <a:buClr>
          <a:schemeClr val="tx1">
            <a:lumMod val="50000"/>
            <a:lumOff val="50000"/>
          </a:schemeClr>
        </a:buClr>
        <a:buSzPct val="75000"/>
        <a:buFont typeface="Wingdings 2" pitchFamily="18" charset="2"/>
        <a:buChar char=""/>
        <a:defRPr lang="en-US" sz="1800" kern="1200" dirty="0" smtClean="0">
          <a:solidFill>
            <a:schemeClr val="tx1">
              <a:lumMod val="75000"/>
              <a:lumOff val="25000"/>
            </a:schemeClr>
          </a:solidFill>
          <a:latin typeface="+mn-lt"/>
          <a:ea typeface="+mn-ea"/>
          <a:cs typeface="+mn-cs"/>
        </a:defRPr>
      </a:lvl6pPr>
      <a:lvl7pPr marL="3205163" indent="-461963" algn="l" defTabSz="914400" rtl="0" eaLnBrk="1" latinLnBrk="0" hangingPunct="1">
        <a:spcBef>
          <a:spcPct val="20000"/>
        </a:spcBef>
        <a:buClr>
          <a:schemeClr val="tx1">
            <a:lumMod val="75000"/>
            <a:lumOff val="25000"/>
          </a:schemeClr>
        </a:buClr>
        <a:buSzPct val="75000"/>
        <a:buFont typeface="Wingdings 2" pitchFamily="18" charset="2"/>
        <a:buChar char=""/>
        <a:defRPr lang="en-US" sz="1800" kern="1200" dirty="0" smtClean="0">
          <a:solidFill>
            <a:schemeClr val="tx1">
              <a:lumMod val="75000"/>
              <a:lumOff val="25000"/>
            </a:schemeClr>
          </a:solidFill>
          <a:latin typeface="+mn-lt"/>
          <a:ea typeface="+mn-ea"/>
          <a:cs typeface="+mn-cs"/>
        </a:defRPr>
      </a:lvl7pPr>
      <a:lvl8pPr marL="3657600" indent="-461963" algn="l" defTabSz="914400" rtl="0" eaLnBrk="1" latinLnBrk="0" hangingPunct="1">
        <a:spcBef>
          <a:spcPct val="20000"/>
        </a:spcBef>
        <a:buClr>
          <a:schemeClr val="tx1">
            <a:lumMod val="50000"/>
            <a:lumOff val="50000"/>
          </a:schemeClr>
        </a:buClr>
        <a:buSzPct val="75000"/>
        <a:buFont typeface="Wingdings 2" pitchFamily="18" charset="2"/>
        <a:buChar char=""/>
        <a:defRPr lang="en-US" sz="1800" kern="1200" dirty="0" smtClean="0">
          <a:solidFill>
            <a:schemeClr val="tx1">
              <a:lumMod val="75000"/>
              <a:lumOff val="25000"/>
            </a:schemeClr>
          </a:solidFill>
          <a:latin typeface="+mn-lt"/>
          <a:ea typeface="+mn-ea"/>
          <a:cs typeface="+mn-cs"/>
        </a:defRPr>
      </a:lvl8pPr>
      <a:lvl9pPr marL="4119563" indent="-461963" algn="l" defTabSz="914400" rtl="0" eaLnBrk="1" latinLnBrk="0" hangingPunct="1">
        <a:spcBef>
          <a:spcPct val="20000"/>
        </a:spcBef>
        <a:buClr>
          <a:schemeClr val="tx1">
            <a:lumMod val="75000"/>
            <a:lumOff val="25000"/>
          </a:schemeClr>
        </a:buClr>
        <a:buSzPct val="75000"/>
        <a:buFont typeface="Wingdings 2" pitchFamily="18"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facebook.com/cdmayapur/?__cft__%5b0%5d=AZUzISzAgVeqRE7Q-0mdylX4ZZQYtSLd1MoGuJQz0FR6m7N5e1X4RcwiRDcqnPJOkYpd8vGTRIHwuKR_BRBkJiC1U8WiIle5F3INFjm4-01cwVrBRLBz8Ro5KC0sS3wIV93EmLApUJ01w6hDMMHjEEIfgaSJqLQpFKVwtwAucnmxMQ&amp;__tn__=-UC%2CP-R" TargetMode="External"/><Relationship Id="rId2" Type="http://schemas.openxmlformats.org/officeDocument/2006/relationships/hyperlink" Target="http://www.iskconcongregation.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590800" y="341310"/>
            <a:ext cx="4089400" cy="6145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543738120"/>
      </p:ext>
    </p:extLst>
  </p:cSld>
  <p:clrMapOvr>
    <a:masterClrMapping/>
  </p:clrMapOvr>
  <mc:AlternateContent xmlns:mc="http://schemas.openxmlformats.org/markup-compatibility/2006" xmlns:p14="http://schemas.microsoft.com/office/powerpoint/2010/main">
    <mc:Choice Requires="p14">
      <p:transition spd="slow" p14:dur="1250" advClick="0" advTm="3000">
        <p:wipe/>
      </p:transition>
    </mc:Choice>
    <mc:Fallback xmlns="">
      <p:transition spd="slow" advClick="0" advTm="3000">
        <p:wip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37160" y="707923"/>
            <a:ext cx="8878529" cy="5678128"/>
          </a:xfrm>
        </p:spPr>
        <p:txBody>
          <a:bodyPr>
            <a:normAutofit/>
          </a:bodyPr>
          <a:lstStyle/>
          <a:p>
            <a:pPr marL="0" indent="0" algn="ctr">
              <a:buNone/>
            </a:pPr>
            <a:r>
              <a:rPr lang="en-US" sz="4000" b="1" dirty="0">
                <a:solidFill>
                  <a:srgbClr val="800E29"/>
                </a:solidFill>
              </a:rPr>
              <a:t>The Special Months</a:t>
            </a:r>
          </a:p>
          <a:p>
            <a:pPr marL="0" indent="0" algn="ctr">
              <a:buNone/>
            </a:pPr>
            <a:r>
              <a:rPr lang="en-US" sz="2300" b="1" dirty="0" err="1">
                <a:solidFill>
                  <a:srgbClr val="800E29"/>
                </a:solidFill>
              </a:rPr>
              <a:t>Purusottama</a:t>
            </a:r>
            <a:r>
              <a:rPr lang="en-US" sz="2300" b="1" dirty="0">
                <a:solidFill>
                  <a:srgbClr val="800E29"/>
                </a:solidFill>
              </a:rPr>
              <a:t>, </a:t>
            </a:r>
            <a:r>
              <a:rPr lang="en-US" sz="2300" b="1" dirty="0" err="1">
                <a:solidFill>
                  <a:srgbClr val="800E29"/>
                </a:solidFill>
              </a:rPr>
              <a:t>Vaisak</a:t>
            </a:r>
            <a:r>
              <a:rPr lang="en-US" sz="2300" b="1" dirty="0">
                <a:solidFill>
                  <a:srgbClr val="800E29"/>
                </a:solidFill>
              </a:rPr>
              <a:t> and </a:t>
            </a:r>
            <a:r>
              <a:rPr lang="en-US" sz="2300" b="1" dirty="0" err="1">
                <a:solidFill>
                  <a:srgbClr val="800E29"/>
                </a:solidFill>
              </a:rPr>
              <a:t>Damodara</a:t>
            </a:r>
            <a:r>
              <a:rPr lang="en-US" sz="2300" b="1" dirty="0">
                <a:solidFill>
                  <a:srgbClr val="800E29"/>
                </a:solidFill>
              </a:rPr>
              <a:t> (</a:t>
            </a:r>
            <a:r>
              <a:rPr lang="en-US" sz="2300" b="1" dirty="0" err="1">
                <a:solidFill>
                  <a:srgbClr val="800E29"/>
                </a:solidFill>
              </a:rPr>
              <a:t>Kartika</a:t>
            </a:r>
            <a:r>
              <a:rPr lang="en-US" sz="2300" b="1" dirty="0">
                <a:solidFill>
                  <a:srgbClr val="800E29"/>
                </a:solidFill>
              </a:rPr>
              <a:t>) months are special occasions manifested particularly to give mercy to non-devotees</a:t>
            </a:r>
          </a:p>
          <a:p>
            <a:pPr marL="0" indent="0" algn="ctr">
              <a:buNone/>
            </a:pPr>
            <a:r>
              <a:rPr lang="en-US" sz="2300" dirty="0">
                <a:solidFill>
                  <a:srgbClr val="800E29"/>
                </a:solidFill>
              </a:rPr>
              <a:t>These items for honoring </a:t>
            </a:r>
            <a:r>
              <a:rPr lang="en-US" sz="2300" dirty="0" err="1">
                <a:solidFill>
                  <a:srgbClr val="800E29"/>
                </a:solidFill>
              </a:rPr>
              <a:t>Purusottama</a:t>
            </a:r>
            <a:r>
              <a:rPr lang="en-US" sz="2300" dirty="0">
                <a:solidFill>
                  <a:srgbClr val="800E29"/>
                </a:solidFill>
              </a:rPr>
              <a:t> month are directly taken from the Puranas and according to </a:t>
            </a:r>
            <a:r>
              <a:rPr lang="en-US" sz="2300" b="1" dirty="0">
                <a:solidFill>
                  <a:srgbClr val="800E29"/>
                </a:solidFill>
              </a:rPr>
              <a:t>Srila Prabhupada’s directives </a:t>
            </a:r>
            <a:r>
              <a:rPr lang="en-US" sz="2300" dirty="0">
                <a:solidFill>
                  <a:srgbClr val="800E29"/>
                </a:solidFill>
              </a:rPr>
              <a:t>regarding attracting newcomers to Krishna Consciousness (preaching, </a:t>
            </a:r>
            <a:r>
              <a:rPr lang="en-US" sz="2300" dirty="0" err="1">
                <a:solidFill>
                  <a:srgbClr val="800E29"/>
                </a:solidFill>
              </a:rPr>
              <a:t>Harinams</a:t>
            </a:r>
            <a:r>
              <a:rPr lang="en-US" sz="2300" dirty="0">
                <a:solidFill>
                  <a:srgbClr val="800E29"/>
                </a:solidFill>
              </a:rPr>
              <a:t>, book distribution, etc.) during this kind of special months.</a:t>
            </a:r>
          </a:p>
          <a:p>
            <a:pPr marL="0" indent="0" algn="ctr">
              <a:buNone/>
            </a:pPr>
            <a:r>
              <a:rPr lang="en-US" sz="2300" dirty="0">
                <a:solidFill>
                  <a:srgbClr val="800E29"/>
                </a:solidFill>
              </a:rPr>
              <a:t> </a:t>
            </a:r>
            <a:r>
              <a:rPr lang="en-US" sz="2300" dirty="0" err="1">
                <a:solidFill>
                  <a:srgbClr val="800E29"/>
                </a:solidFill>
              </a:rPr>
              <a:t>Srila</a:t>
            </a:r>
            <a:r>
              <a:rPr lang="en-US" sz="2300" dirty="0">
                <a:solidFill>
                  <a:srgbClr val="800E29"/>
                </a:solidFill>
              </a:rPr>
              <a:t> </a:t>
            </a:r>
            <a:r>
              <a:rPr lang="en-US" sz="2300" dirty="0" err="1">
                <a:solidFill>
                  <a:srgbClr val="800E29"/>
                </a:solidFill>
              </a:rPr>
              <a:t>Prabhupada</a:t>
            </a:r>
            <a:r>
              <a:rPr lang="en-US" sz="2300" dirty="0">
                <a:solidFill>
                  <a:srgbClr val="800E29"/>
                </a:solidFill>
              </a:rPr>
              <a:t> explains the purpose of such months</a:t>
            </a:r>
            <a:r>
              <a:rPr lang="en-US" sz="2300" b="1" dirty="0">
                <a:solidFill>
                  <a:srgbClr val="800E29"/>
                </a:solidFill>
              </a:rPr>
              <a:t> </a:t>
            </a:r>
            <a:r>
              <a:rPr lang="en-US" sz="2300" dirty="0">
                <a:solidFill>
                  <a:srgbClr val="800E29"/>
                </a:solidFill>
              </a:rPr>
              <a:t>in a letter to H.H. </a:t>
            </a:r>
            <a:r>
              <a:rPr lang="en-US" sz="2300" dirty="0" err="1">
                <a:solidFill>
                  <a:srgbClr val="800E29"/>
                </a:solidFill>
              </a:rPr>
              <a:t>Jayapataka</a:t>
            </a:r>
            <a:r>
              <a:rPr lang="en-US" sz="2300" dirty="0">
                <a:solidFill>
                  <a:srgbClr val="800E29"/>
                </a:solidFill>
              </a:rPr>
              <a:t> Swami (at that time a </a:t>
            </a:r>
            <a:r>
              <a:rPr lang="en-US" sz="2300" dirty="0" err="1">
                <a:solidFill>
                  <a:srgbClr val="800E29"/>
                </a:solidFill>
              </a:rPr>
              <a:t>Brahmacari</a:t>
            </a:r>
            <a:r>
              <a:rPr lang="en-US" sz="2300" dirty="0">
                <a:solidFill>
                  <a:srgbClr val="800E29"/>
                </a:solidFill>
              </a:rPr>
              <a:t>) on January 30, 1969 (Next slide).</a:t>
            </a:r>
            <a:endParaRPr lang="es-ES" sz="2300" dirty="0">
              <a:solidFill>
                <a:srgbClr val="800E29"/>
              </a:solidFill>
            </a:endParaRPr>
          </a:p>
        </p:txBody>
      </p:sp>
    </p:spTree>
    <p:extLst>
      <p:ext uri="{BB962C8B-B14F-4D97-AF65-F5344CB8AC3E}">
        <p14:creationId xmlns:p14="http://schemas.microsoft.com/office/powerpoint/2010/main" val="3606103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37995" y="274916"/>
            <a:ext cx="8530224" cy="5221939"/>
          </a:xfrm>
        </p:spPr>
        <p:txBody>
          <a:bodyPr>
            <a:noAutofit/>
          </a:bodyPr>
          <a:lstStyle/>
          <a:p>
            <a:pPr marL="0" indent="0">
              <a:buNone/>
            </a:pPr>
            <a:r>
              <a:rPr lang="en-US" sz="2300" dirty="0">
                <a:solidFill>
                  <a:srgbClr val="800E29"/>
                </a:solidFill>
              </a:rPr>
              <a:t>“My Dear Jayapataka,</a:t>
            </a:r>
          </a:p>
          <a:p>
            <a:pPr marL="0" indent="0" algn="ctr">
              <a:buNone/>
            </a:pPr>
            <a:r>
              <a:rPr lang="en-US" sz="2300" dirty="0">
                <a:solidFill>
                  <a:srgbClr val="800E29"/>
                </a:solidFill>
              </a:rPr>
              <a:t>…You have asked about the specialness of the month of Karttika, and the answer is that it is </a:t>
            </a:r>
            <a:r>
              <a:rPr lang="en-US" sz="2300" b="1" dirty="0">
                <a:solidFill>
                  <a:srgbClr val="800E29"/>
                </a:solidFill>
              </a:rPr>
              <a:t>a special inducement for persons who are not in Krsna consciousness to perform some devotional service</a:t>
            </a:r>
            <a:r>
              <a:rPr lang="en-US" sz="2300" dirty="0">
                <a:solidFill>
                  <a:srgbClr val="800E29"/>
                </a:solidFill>
              </a:rPr>
              <a:t>. For persons who are doing nothing in Krsna consciousness, it is </a:t>
            </a:r>
            <a:r>
              <a:rPr lang="en-US" sz="2300" b="1" dirty="0">
                <a:solidFill>
                  <a:srgbClr val="800E29"/>
                </a:solidFill>
              </a:rPr>
              <a:t>an indirect inducement to take to devotional service in earnest seriousness</a:t>
            </a:r>
            <a:r>
              <a:rPr lang="en-US" sz="2300" dirty="0">
                <a:solidFill>
                  <a:srgbClr val="800E29"/>
                </a:solidFill>
              </a:rPr>
              <a:t>, every moment is </a:t>
            </a:r>
            <a:r>
              <a:rPr lang="en-US" sz="2300" dirty="0" err="1">
                <a:solidFill>
                  <a:srgbClr val="800E29"/>
                </a:solidFill>
              </a:rPr>
              <a:t>Karttika</a:t>
            </a:r>
            <a:r>
              <a:rPr lang="en-US" sz="2300" dirty="0">
                <a:solidFill>
                  <a:srgbClr val="800E29"/>
                </a:solidFill>
              </a:rPr>
              <a:t>. In this connection, there is a good example that sometimes a store gives </a:t>
            </a:r>
            <a:r>
              <a:rPr lang="en-US" sz="2300" b="1" dirty="0">
                <a:solidFill>
                  <a:srgbClr val="800E29"/>
                </a:solidFill>
              </a:rPr>
              <a:t>a special concession to attract new customers</a:t>
            </a:r>
            <a:r>
              <a:rPr lang="en-US" sz="2300" dirty="0">
                <a:solidFill>
                  <a:srgbClr val="800E29"/>
                </a:solidFill>
              </a:rPr>
              <a:t>…”</a:t>
            </a:r>
          </a:p>
        </p:txBody>
      </p:sp>
      <p:pic>
        <p:nvPicPr>
          <p:cNvPr id="2" name="Imagen 1" descr="SP P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2434" y="4246226"/>
            <a:ext cx="3276600" cy="2476500"/>
          </a:xfrm>
          <a:prstGeom prst="rect">
            <a:avLst/>
          </a:prstGeom>
        </p:spPr>
      </p:pic>
    </p:spTree>
    <p:extLst>
      <p:ext uri="{BB962C8B-B14F-4D97-AF65-F5344CB8AC3E}">
        <p14:creationId xmlns:p14="http://schemas.microsoft.com/office/powerpoint/2010/main" val="2713714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6075" y="654289"/>
            <a:ext cx="5217925" cy="6447552"/>
          </a:xfrm>
        </p:spPr>
        <p:txBody>
          <a:bodyPr>
            <a:noAutofit/>
          </a:bodyPr>
          <a:lstStyle/>
          <a:p>
            <a:pPr marL="0" indent="0">
              <a:buNone/>
            </a:pPr>
            <a:r>
              <a:rPr lang="en-US" sz="2300" b="1" dirty="0">
                <a:solidFill>
                  <a:srgbClr val="800E29"/>
                </a:solidFill>
              </a:rPr>
              <a:t>(Continued…)</a:t>
            </a:r>
          </a:p>
          <a:p>
            <a:pPr marL="0" indent="0" algn="ctr">
              <a:buNone/>
            </a:pPr>
            <a:r>
              <a:rPr lang="en-US" sz="2300" b="1" dirty="0">
                <a:solidFill>
                  <a:srgbClr val="800E29"/>
                </a:solidFill>
              </a:rPr>
              <a:t>But for those who are already customers there is no need of a special sale. </a:t>
            </a:r>
            <a:r>
              <a:rPr lang="en-US" sz="2300" dirty="0">
                <a:solidFill>
                  <a:srgbClr val="800E29"/>
                </a:solidFill>
              </a:rPr>
              <a:t>They will purchase at any cost if they know the important value of the goods. Similarly, those who are pure devotees do not aspire for any concession, and out of spontaneous love </a:t>
            </a:r>
            <a:r>
              <a:rPr lang="en-US" sz="2300" b="1" dirty="0">
                <a:solidFill>
                  <a:srgbClr val="800E29"/>
                </a:solidFill>
              </a:rPr>
              <a:t>try to engage themselves in devotional service twenty-four hours each day, three hundred and sixty five days every year, without any stoppage…”</a:t>
            </a:r>
          </a:p>
          <a:p>
            <a:pPr marL="0" indent="0">
              <a:buNone/>
            </a:pPr>
            <a:endParaRPr lang="es-ES" sz="2300" b="1" dirty="0"/>
          </a:p>
        </p:txBody>
      </p:sp>
      <p:pic>
        <p:nvPicPr>
          <p:cNvPr id="4098" name="Picture 2" descr="C:\Users\USER4\Desktop\ppt Purosattam month\sp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3779" y="1488758"/>
            <a:ext cx="2365689" cy="35099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24720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7682" y="244441"/>
            <a:ext cx="8931057" cy="1020687"/>
          </a:xfrm>
        </p:spPr>
        <p:txBody>
          <a:bodyPr/>
          <a:lstStyle/>
          <a:p>
            <a:pPr algn="l"/>
            <a:r>
              <a:rPr lang="en-US" sz="3600" b="1" dirty="0">
                <a:solidFill>
                  <a:srgbClr val="800E29"/>
                </a:solidFill>
              </a:rPr>
              <a:t>Weekly Checklist for </a:t>
            </a:r>
            <a:r>
              <a:rPr lang="en-US" sz="3600" b="1" dirty="0" err="1">
                <a:solidFill>
                  <a:srgbClr val="800E29"/>
                </a:solidFill>
              </a:rPr>
              <a:t>Purusottama</a:t>
            </a:r>
            <a:r>
              <a:rPr lang="en-US" sz="3600" b="1" dirty="0">
                <a:solidFill>
                  <a:srgbClr val="800E29"/>
                </a:solidFill>
              </a:rPr>
              <a:t> Month </a:t>
            </a:r>
            <a:br>
              <a:rPr lang="en-US" sz="4000" b="1" dirty="0">
                <a:solidFill>
                  <a:srgbClr val="800E29"/>
                </a:solidFill>
              </a:rPr>
            </a:br>
            <a:r>
              <a:rPr lang="en-US" sz="4000" b="1" dirty="0">
                <a:solidFill>
                  <a:srgbClr val="800E29"/>
                </a:solidFill>
              </a:rPr>
              <a:t>                            </a:t>
            </a:r>
            <a:endParaRPr lang="es-ES" sz="2000" dirty="0">
              <a:solidFill>
                <a:srgbClr val="800E29"/>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31385101"/>
              </p:ext>
            </p:extLst>
          </p:nvPr>
        </p:nvGraphicFramePr>
        <p:xfrm>
          <a:off x="200416" y="901876"/>
          <a:ext cx="8730641" cy="5496577"/>
        </p:xfrm>
        <a:graphic>
          <a:graphicData uri="http://schemas.openxmlformats.org/drawingml/2006/table">
            <a:tbl>
              <a:tblPr firstRow="1" firstCol="1" bandRow="1">
                <a:effectLst>
                  <a:outerShdw blurRad="63500" sx="102000" sy="102000" algn="ctr" rotWithShape="0">
                    <a:prstClr val="black">
                      <a:alpha val="40000"/>
                    </a:prstClr>
                  </a:outerShdw>
                </a:effectLst>
                <a:tableStyleId>{5940675A-B579-460E-94D1-54222C63F5DA}</a:tableStyleId>
              </a:tblPr>
              <a:tblGrid>
                <a:gridCol w="1669146">
                  <a:extLst>
                    <a:ext uri="{9D8B030D-6E8A-4147-A177-3AD203B41FA5}">
                      <a16:colId xmlns:a16="http://schemas.microsoft.com/office/drawing/2014/main" val="20000"/>
                    </a:ext>
                  </a:extLst>
                </a:gridCol>
                <a:gridCol w="724384">
                  <a:extLst>
                    <a:ext uri="{9D8B030D-6E8A-4147-A177-3AD203B41FA5}">
                      <a16:colId xmlns:a16="http://schemas.microsoft.com/office/drawing/2014/main" val="20001"/>
                    </a:ext>
                  </a:extLst>
                </a:gridCol>
                <a:gridCol w="724384">
                  <a:extLst>
                    <a:ext uri="{9D8B030D-6E8A-4147-A177-3AD203B41FA5}">
                      <a16:colId xmlns:a16="http://schemas.microsoft.com/office/drawing/2014/main" val="20002"/>
                    </a:ext>
                  </a:extLst>
                </a:gridCol>
                <a:gridCol w="725962">
                  <a:extLst>
                    <a:ext uri="{9D8B030D-6E8A-4147-A177-3AD203B41FA5}">
                      <a16:colId xmlns:a16="http://schemas.microsoft.com/office/drawing/2014/main" val="20003"/>
                    </a:ext>
                  </a:extLst>
                </a:gridCol>
                <a:gridCol w="724384">
                  <a:extLst>
                    <a:ext uri="{9D8B030D-6E8A-4147-A177-3AD203B41FA5}">
                      <a16:colId xmlns:a16="http://schemas.microsoft.com/office/drawing/2014/main" val="20004"/>
                    </a:ext>
                  </a:extLst>
                </a:gridCol>
                <a:gridCol w="725962">
                  <a:extLst>
                    <a:ext uri="{9D8B030D-6E8A-4147-A177-3AD203B41FA5}">
                      <a16:colId xmlns:a16="http://schemas.microsoft.com/office/drawing/2014/main" val="20005"/>
                    </a:ext>
                  </a:extLst>
                </a:gridCol>
                <a:gridCol w="724384">
                  <a:extLst>
                    <a:ext uri="{9D8B030D-6E8A-4147-A177-3AD203B41FA5}">
                      <a16:colId xmlns:a16="http://schemas.microsoft.com/office/drawing/2014/main" val="20006"/>
                    </a:ext>
                  </a:extLst>
                </a:gridCol>
                <a:gridCol w="725962">
                  <a:extLst>
                    <a:ext uri="{9D8B030D-6E8A-4147-A177-3AD203B41FA5}">
                      <a16:colId xmlns:a16="http://schemas.microsoft.com/office/drawing/2014/main" val="20007"/>
                    </a:ext>
                  </a:extLst>
                </a:gridCol>
                <a:gridCol w="1986073">
                  <a:extLst>
                    <a:ext uri="{9D8B030D-6E8A-4147-A177-3AD203B41FA5}">
                      <a16:colId xmlns:a16="http://schemas.microsoft.com/office/drawing/2014/main" val="20008"/>
                    </a:ext>
                  </a:extLst>
                </a:gridCol>
              </a:tblGrid>
              <a:tr h="463386">
                <a:tc>
                  <a:txBody>
                    <a:bodyPr/>
                    <a:lstStyle/>
                    <a:p>
                      <a:pPr marL="0" marR="0" algn="ctr">
                        <a:lnSpc>
                          <a:spcPct val="115000"/>
                        </a:lnSpc>
                        <a:spcBef>
                          <a:spcPts val="0"/>
                        </a:spcBef>
                        <a:spcAft>
                          <a:spcPts val="0"/>
                        </a:spcAft>
                      </a:pPr>
                      <a:r>
                        <a:rPr lang="en-US" sz="1400" b="1" dirty="0">
                          <a:solidFill>
                            <a:srgbClr val="800E29"/>
                          </a:solidFill>
                          <a:effectLst/>
                        </a:rPr>
                        <a:t> Week One</a:t>
                      </a:r>
                      <a:endParaRPr lang="en-US" sz="1400" b="1" dirty="0">
                        <a:solidFill>
                          <a:srgbClr val="800E29"/>
                        </a:solidFill>
                        <a:effectLst/>
                        <a:latin typeface="Calibri"/>
                        <a:ea typeface="Calibri"/>
                        <a:cs typeface="Times New Roman"/>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a:solidFill>
                            <a:srgbClr val="800E29"/>
                          </a:solidFill>
                          <a:effectLst/>
                        </a:rPr>
                        <a:t>Wed</a:t>
                      </a:r>
                      <a:endParaRPr lang="en-US" sz="1400" b="1">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a:solidFill>
                            <a:srgbClr val="800E29"/>
                          </a:solidFill>
                          <a:effectLst/>
                        </a:rPr>
                        <a:t>Thurs</a:t>
                      </a:r>
                      <a:endParaRPr lang="en-US" sz="1400" b="1">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a:solidFill>
                            <a:srgbClr val="800E29"/>
                          </a:solidFill>
                          <a:effectLst/>
                        </a:rPr>
                        <a:t>Fri</a:t>
                      </a:r>
                      <a:endParaRPr lang="en-US" sz="1400" b="1">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a:solidFill>
                            <a:srgbClr val="800E29"/>
                          </a:solidFill>
                          <a:effectLst/>
                        </a:rPr>
                        <a:t>Sat</a:t>
                      </a:r>
                      <a:endParaRPr lang="en-US" sz="1400" b="1">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a:solidFill>
                            <a:srgbClr val="800E29"/>
                          </a:solidFill>
                          <a:effectLst/>
                        </a:rPr>
                        <a:t>Sun</a:t>
                      </a:r>
                      <a:endParaRPr lang="en-US" sz="1400" b="1">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a:solidFill>
                            <a:srgbClr val="800E29"/>
                          </a:solidFill>
                          <a:effectLst/>
                        </a:rPr>
                        <a:t>Mon</a:t>
                      </a:r>
                      <a:endParaRPr lang="en-US" sz="1400" b="1">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a:solidFill>
                            <a:srgbClr val="800E29"/>
                          </a:solidFill>
                          <a:effectLst/>
                        </a:rPr>
                        <a:t>Tues</a:t>
                      </a:r>
                    </a:p>
                    <a:p>
                      <a:pPr marL="0" marR="0" algn="l">
                        <a:lnSpc>
                          <a:spcPct val="115000"/>
                        </a:lnSpc>
                        <a:spcBef>
                          <a:spcPts val="0"/>
                        </a:spcBef>
                        <a:spcAft>
                          <a:spcPts val="0"/>
                        </a:spcAft>
                      </a:pPr>
                      <a:r>
                        <a:rPr lang="en-US" sz="1400" b="1">
                          <a:solidFill>
                            <a:srgbClr val="800E29"/>
                          </a:solidFill>
                          <a:effectLst/>
                        </a:rPr>
                        <a:t> </a:t>
                      </a:r>
                      <a:endParaRPr lang="en-US" sz="1400" b="1">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solidFill>
                            <a:srgbClr val="800E29"/>
                          </a:solidFill>
                          <a:effectLst/>
                        </a:rPr>
                        <a:t>Weekly Totals</a:t>
                      </a:r>
                      <a:endParaRPr lang="en-US" sz="1400" b="1" dirty="0">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68610">
                <a:tc>
                  <a:txBody>
                    <a:bodyPr/>
                    <a:lstStyle/>
                    <a:p>
                      <a:pPr marL="0" marR="0" algn="ctr">
                        <a:lnSpc>
                          <a:spcPct val="115000"/>
                        </a:lnSpc>
                        <a:spcBef>
                          <a:spcPts val="0"/>
                        </a:spcBef>
                        <a:spcAft>
                          <a:spcPts val="0"/>
                        </a:spcAft>
                      </a:pPr>
                      <a:r>
                        <a:rPr lang="en-US" sz="1400" b="1" dirty="0" err="1">
                          <a:solidFill>
                            <a:srgbClr val="800E29"/>
                          </a:solidFill>
                          <a:effectLst/>
                        </a:rPr>
                        <a:t>Mangal</a:t>
                      </a:r>
                      <a:r>
                        <a:rPr lang="en-US" sz="1400" b="1" dirty="0">
                          <a:solidFill>
                            <a:srgbClr val="800E29"/>
                          </a:solidFill>
                          <a:effectLst/>
                        </a:rPr>
                        <a:t> </a:t>
                      </a:r>
                      <a:r>
                        <a:rPr lang="en-US" sz="1400" b="1" dirty="0" err="1">
                          <a:solidFill>
                            <a:srgbClr val="800E29"/>
                          </a:solidFill>
                          <a:effectLst/>
                        </a:rPr>
                        <a:t>Arati</a:t>
                      </a:r>
                      <a:endParaRPr lang="en-US" sz="1400" b="1" dirty="0">
                        <a:solidFill>
                          <a:srgbClr val="800E29"/>
                        </a:solidFill>
                        <a:effectLst/>
                        <a:latin typeface="Calibri"/>
                        <a:ea typeface="Calibri"/>
                        <a:cs typeface="Times New Roman"/>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dirty="0">
                          <a:solidFill>
                            <a:srgbClr val="800E29"/>
                          </a:solidFill>
                          <a:effectLst/>
                        </a:rPr>
                        <a:t> </a:t>
                      </a:r>
                      <a:endParaRPr lang="en-US" sz="1400" b="1" dirty="0">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a:solidFill>
                            <a:srgbClr val="800E29"/>
                          </a:solidFill>
                          <a:effectLst/>
                        </a:rPr>
                        <a:t> </a:t>
                      </a:r>
                      <a:endParaRPr lang="en-US" sz="1400" b="1">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a:solidFill>
                            <a:srgbClr val="800E29"/>
                          </a:solidFill>
                          <a:effectLst/>
                        </a:rPr>
                        <a:t> </a:t>
                      </a:r>
                      <a:endParaRPr lang="en-US" sz="1400" b="1">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a:solidFill>
                            <a:srgbClr val="800E29"/>
                          </a:solidFill>
                          <a:effectLst/>
                        </a:rPr>
                        <a:t> </a:t>
                      </a:r>
                      <a:endParaRPr lang="en-US" sz="1400" b="1">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a:solidFill>
                            <a:srgbClr val="800E29"/>
                          </a:solidFill>
                          <a:effectLst/>
                        </a:rPr>
                        <a:t> </a:t>
                      </a:r>
                      <a:endParaRPr lang="en-US" sz="1400" b="1">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a:solidFill>
                            <a:srgbClr val="800E29"/>
                          </a:solidFill>
                          <a:effectLst/>
                        </a:rPr>
                        <a:t> </a:t>
                      </a:r>
                      <a:endParaRPr lang="en-US" sz="1400" b="1">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a:solidFill>
                            <a:srgbClr val="800E29"/>
                          </a:solidFill>
                          <a:effectLst/>
                        </a:rPr>
                        <a:t> </a:t>
                      </a:r>
                      <a:endParaRPr lang="en-US" sz="1400" b="1">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a:solidFill>
                            <a:srgbClr val="800E29"/>
                          </a:solidFill>
                          <a:effectLst/>
                        </a:rPr>
                        <a:t> </a:t>
                      </a:r>
                      <a:endParaRPr lang="en-US" sz="1400" b="1">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46468">
                <a:tc>
                  <a:txBody>
                    <a:bodyPr/>
                    <a:lstStyle/>
                    <a:p>
                      <a:pPr marL="0" marR="0" algn="ctr">
                        <a:lnSpc>
                          <a:spcPct val="115000"/>
                        </a:lnSpc>
                        <a:spcBef>
                          <a:spcPts val="0"/>
                        </a:spcBef>
                        <a:spcAft>
                          <a:spcPts val="0"/>
                        </a:spcAft>
                      </a:pPr>
                      <a:r>
                        <a:rPr lang="en-US" sz="1400" b="1" dirty="0" err="1">
                          <a:solidFill>
                            <a:srgbClr val="800E29"/>
                          </a:solidFill>
                          <a:effectLst/>
                        </a:rPr>
                        <a:t>Tulasi</a:t>
                      </a:r>
                      <a:r>
                        <a:rPr lang="en-US" sz="1400" b="1" dirty="0">
                          <a:solidFill>
                            <a:srgbClr val="800E29"/>
                          </a:solidFill>
                          <a:effectLst/>
                        </a:rPr>
                        <a:t> Puja &amp; </a:t>
                      </a:r>
                      <a:r>
                        <a:rPr lang="en-US" sz="1400" b="1" dirty="0" err="1">
                          <a:solidFill>
                            <a:srgbClr val="800E29"/>
                          </a:solidFill>
                          <a:effectLst/>
                        </a:rPr>
                        <a:t>Parikrama</a:t>
                      </a:r>
                      <a:endParaRPr lang="en-US" sz="1400" b="1" dirty="0">
                        <a:solidFill>
                          <a:srgbClr val="800E29"/>
                        </a:solidFill>
                        <a:effectLst/>
                        <a:latin typeface="Calibri"/>
                        <a:ea typeface="Calibri"/>
                        <a:cs typeface="Times New Roman"/>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dirty="0">
                          <a:solidFill>
                            <a:srgbClr val="800E29"/>
                          </a:solidFill>
                          <a:effectLst/>
                        </a:rPr>
                        <a:t> </a:t>
                      </a:r>
                      <a:endParaRPr lang="en-US" sz="1400" b="1" dirty="0">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dirty="0">
                          <a:solidFill>
                            <a:srgbClr val="800E29"/>
                          </a:solidFill>
                          <a:effectLst/>
                        </a:rPr>
                        <a:t> </a:t>
                      </a:r>
                      <a:endParaRPr lang="en-US" sz="1400" b="1" dirty="0">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dirty="0">
                          <a:solidFill>
                            <a:srgbClr val="800E29"/>
                          </a:solidFill>
                          <a:effectLst/>
                        </a:rPr>
                        <a:t> </a:t>
                      </a:r>
                      <a:endParaRPr lang="en-US" sz="1400" b="1" dirty="0">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a:solidFill>
                            <a:srgbClr val="800E29"/>
                          </a:solidFill>
                          <a:effectLst/>
                        </a:rPr>
                        <a:t> </a:t>
                      </a:r>
                      <a:endParaRPr lang="en-US" sz="1400" b="1">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a:solidFill>
                            <a:srgbClr val="800E29"/>
                          </a:solidFill>
                          <a:effectLst/>
                        </a:rPr>
                        <a:t> </a:t>
                      </a:r>
                      <a:endParaRPr lang="en-US" sz="1400" b="1">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a:solidFill>
                            <a:srgbClr val="800E29"/>
                          </a:solidFill>
                          <a:effectLst/>
                        </a:rPr>
                        <a:t> </a:t>
                      </a:r>
                      <a:endParaRPr lang="en-US" sz="1400" b="1">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a:solidFill>
                            <a:srgbClr val="800E29"/>
                          </a:solidFill>
                          <a:effectLst/>
                        </a:rPr>
                        <a:t> </a:t>
                      </a:r>
                      <a:endParaRPr lang="en-US" sz="1400" b="1">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a:solidFill>
                            <a:srgbClr val="800E29"/>
                          </a:solidFill>
                          <a:effectLst/>
                        </a:rPr>
                        <a:t> </a:t>
                      </a:r>
                      <a:endParaRPr lang="en-US" sz="1400" b="1">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11174">
                <a:tc>
                  <a:txBody>
                    <a:bodyPr/>
                    <a:lstStyle/>
                    <a:p>
                      <a:pPr marL="0" marR="0" algn="ctr">
                        <a:lnSpc>
                          <a:spcPct val="115000"/>
                        </a:lnSpc>
                        <a:spcBef>
                          <a:spcPts val="0"/>
                        </a:spcBef>
                        <a:spcAft>
                          <a:spcPts val="0"/>
                        </a:spcAft>
                      </a:pPr>
                      <a:r>
                        <a:rPr lang="en-US" sz="1400" b="1" dirty="0">
                          <a:solidFill>
                            <a:srgbClr val="800E29"/>
                          </a:solidFill>
                          <a:effectLst/>
                        </a:rPr>
                        <a:t>*</a:t>
                      </a:r>
                      <a:r>
                        <a:rPr lang="en-US" sz="1400" b="1" dirty="0" err="1">
                          <a:solidFill>
                            <a:srgbClr val="800E29"/>
                          </a:solidFill>
                          <a:effectLst/>
                        </a:rPr>
                        <a:t>Japa</a:t>
                      </a:r>
                      <a:r>
                        <a:rPr lang="en-US" sz="1400" b="1" dirty="0">
                          <a:solidFill>
                            <a:srgbClr val="800E29"/>
                          </a:solidFill>
                          <a:effectLst/>
                        </a:rPr>
                        <a:t> (__ Rounds)</a:t>
                      </a:r>
                      <a:endParaRPr lang="en-US" sz="1400" b="1" dirty="0">
                        <a:solidFill>
                          <a:srgbClr val="800E29"/>
                        </a:solidFill>
                        <a:effectLst/>
                        <a:latin typeface="Calibri"/>
                        <a:ea typeface="Calibri"/>
                        <a:cs typeface="Times New Roman"/>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a:solidFill>
                            <a:srgbClr val="800E29"/>
                          </a:solidFill>
                          <a:effectLst/>
                        </a:rPr>
                        <a:t> </a:t>
                      </a:r>
                      <a:endParaRPr lang="en-US" sz="1400" b="1">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dirty="0">
                          <a:solidFill>
                            <a:srgbClr val="800E29"/>
                          </a:solidFill>
                          <a:effectLst/>
                        </a:rPr>
                        <a:t> </a:t>
                      </a:r>
                      <a:endParaRPr lang="en-US" sz="1400" b="1" dirty="0">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a:solidFill>
                            <a:srgbClr val="800E29"/>
                          </a:solidFill>
                          <a:effectLst/>
                        </a:rPr>
                        <a:t> </a:t>
                      </a:r>
                      <a:endParaRPr lang="en-US" sz="1400" b="1">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a:solidFill>
                            <a:srgbClr val="800E29"/>
                          </a:solidFill>
                          <a:effectLst/>
                        </a:rPr>
                        <a:t> </a:t>
                      </a:r>
                      <a:endParaRPr lang="en-US" sz="1400" b="1">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a:solidFill>
                            <a:srgbClr val="800E29"/>
                          </a:solidFill>
                          <a:effectLst/>
                        </a:rPr>
                        <a:t> </a:t>
                      </a:r>
                      <a:endParaRPr lang="en-US" sz="1400" b="1">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a:solidFill>
                            <a:srgbClr val="800E29"/>
                          </a:solidFill>
                          <a:effectLst/>
                        </a:rPr>
                        <a:t> </a:t>
                      </a:r>
                      <a:endParaRPr lang="en-US" sz="1400" b="1">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a:solidFill>
                            <a:srgbClr val="800E29"/>
                          </a:solidFill>
                          <a:effectLst/>
                        </a:rPr>
                        <a:t> </a:t>
                      </a:r>
                      <a:endParaRPr lang="en-US" sz="1400" b="1">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dirty="0">
                          <a:solidFill>
                            <a:srgbClr val="800E29"/>
                          </a:solidFill>
                          <a:effectLst/>
                        </a:rPr>
                        <a:t> </a:t>
                      </a:r>
                      <a:endParaRPr lang="en-US" sz="1400" b="1" dirty="0">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11174">
                <a:tc>
                  <a:txBody>
                    <a:bodyPr/>
                    <a:lstStyle/>
                    <a:p>
                      <a:pPr marL="0" marR="0" algn="ctr">
                        <a:lnSpc>
                          <a:spcPct val="115000"/>
                        </a:lnSpc>
                        <a:spcBef>
                          <a:spcPts val="0"/>
                        </a:spcBef>
                        <a:spcAft>
                          <a:spcPts val="0"/>
                        </a:spcAft>
                      </a:pPr>
                      <a:r>
                        <a:rPr lang="en-US" sz="1400" b="1" dirty="0">
                          <a:solidFill>
                            <a:srgbClr val="800E29"/>
                          </a:solidFill>
                          <a:effectLst/>
                        </a:rPr>
                        <a:t>Extra Rounds</a:t>
                      </a:r>
                      <a:endParaRPr lang="en-US" sz="1400" b="1" dirty="0">
                        <a:solidFill>
                          <a:srgbClr val="800E29"/>
                        </a:solidFill>
                        <a:effectLst/>
                        <a:latin typeface="Calibri"/>
                        <a:ea typeface="Calibri"/>
                        <a:cs typeface="Times New Roman"/>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a:solidFill>
                            <a:srgbClr val="800E29"/>
                          </a:solidFill>
                          <a:effectLst/>
                        </a:rPr>
                        <a:t> </a:t>
                      </a:r>
                      <a:endParaRPr lang="en-US" sz="1400" b="1">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a:solidFill>
                            <a:srgbClr val="800E29"/>
                          </a:solidFill>
                          <a:effectLst/>
                        </a:rPr>
                        <a:t> </a:t>
                      </a:r>
                      <a:endParaRPr lang="en-US" sz="1400" b="1">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dirty="0">
                          <a:solidFill>
                            <a:srgbClr val="800E29"/>
                          </a:solidFill>
                          <a:effectLst/>
                        </a:rPr>
                        <a:t> </a:t>
                      </a:r>
                      <a:endParaRPr lang="en-US" sz="1400" b="1" dirty="0">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dirty="0">
                          <a:solidFill>
                            <a:srgbClr val="800E29"/>
                          </a:solidFill>
                          <a:effectLst/>
                        </a:rPr>
                        <a:t> </a:t>
                      </a:r>
                      <a:endParaRPr lang="en-US" sz="1400" b="1" dirty="0">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a:solidFill>
                            <a:srgbClr val="800E29"/>
                          </a:solidFill>
                          <a:effectLst/>
                        </a:rPr>
                        <a:t> </a:t>
                      </a:r>
                      <a:endParaRPr lang="en-US" sz="1400" b="1">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a:solidFill>
                            <a:srgbClr val="800E29"/>
                          </a:solidFill>
                          <a:effectLst/>
                        </a:rPr>
                        <a:t> </a:t>
                      </a:r>
                      <a:endParaRPr lang="en-US" sz="1400" b="1">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a:solidFill>
                            <a:srgbClr val="800E29"/>
                          </a:solidFill>
                          <a:effectLst/>
                        </a:rPr>
                        <a:t> </a:t>
                      </a:r>
                      <a:endParaRPr lang="en-US" sz="1400" b="1">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a:solidFill>
                            <a:srgbClr val="800E29"/>
                          </a:solidFill>
                          <a:effectLst/>
                        </a:rPr>
                        <a:t> </a:t>
                      </a:r>
                      <a:endParaRPr lang="en-US" sz="1400" b="1">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15868">
                <a:tc>
                  <a:txBody>
                    <a:bodyPr/>
                    <a:lstStyle/>
                    <a:p>
                      <a:pPr marL="0" marR="0" algn="ctr">
                        <a:lnSpc>
                          <a:spcPct val="115000"/>
                        </a:lnSpc>
                        <a:spcBef>
                          <a:spcPts val="0"/>
                        </a:spcBef>
                        <a:spcAft>
                          <a:spcPts val="0"/>
                        </a:spcAft>
                      </a:pPr>
                      <a:r>
                        <a:rPr lang="en-US" sz="1400" b="1">
                          <a:solidFill>
                            <a:srgbClr val="800E29"/>
                          </a:solidFill>
                          <a:effectLst/>
                        </a:rPr>
                        <a:t>S.B. Class</a:t>
                      </a:r>
                      <a:endParaRPr lang="en-US" sz="1400" b="1">
                        <a:solidFill>
                          <a:srgbClr val="800E29"/>
                        </a:solidFill>
                        <a:effectLst/>
                        <a:latin typeface="Calibri"/>
                        <a:ea typeface="Calibri"/>
                        <a:cs typeface="Times New Roman"/>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a:solidFill>
                            <a:srgbClr val="800E29"/>
                          </a:solidFill>
                          <a:effectLst/>
                        </a:rPr>
                        <a:t> </a:t>
                      </a:r>
                      <a:endParaRPr lang="en-US" sz="1400" b="1">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a:solidFill>
                            <a:srgbClr val="800E29"/>
                          </a:solidFill>
                          <a:effectLst/>
                        </a:rPr>
                        <a:t> </a:t>
                      </a:r>
                      <a:endParaRPr lang="en-US" sz="1400" b="1">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a:solidFill>
                            <a:srgbClr val="800E29"/>
                          </a:solidFill>
                          <a:effectLst/>
                        </a:rPr>
                        <a:t> </a:t>
                      </a:r>
                      <a:endParaRPr lang="en-US" sz="1400" b="1">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a:solidFill>
                            <a:srgbClr val="800E29"/>
                          </a:solidFill>
                          <a:effectLst/>
                        </a:rPr>
                        <a:t> </a:t>
                      </a:r>
                      <a:endParaRPr lang="en-US" sz="1400" b="1">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dirty="0">
                          <a:solidFill>
                            <a:srgbClr val="800E29"/>
                          </a:solidFill>
                          <a:effectLst/>
                        </a:rPr>
                        <a:t> </a:t>
                      </a:r>
                      <a:endParaRPr lang="en-US" sz="1400" b="1" dirty="0">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a:solidFill>
                            <a:srgbClr val="800E29"/>
                          </a:solidFill>
                          <a:effectLst/>
                        </a:rPr>
                        <a:t> </a:t>
                      </a:r>
                      <a:endParaRPr lang="en-US" sz="1400" b="1">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a:solidFill>
                            <a:srgbClr val="800E29"/>
                          </a:solidFill>
                          <a:effectLst/>
                        </a:rPr>
                        <a:t> </a:t>
                      </a:r>
                      <a:endParaRPr lang="en-US" sz="1400" b="1">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dirty="0">
                          <a:solidFill>
                            <a:srgbClr val="800E29"/>
                          </a:solidFill>
                          <a:effectLst/>
                        </a:rPr>
                        <a:t> </a:t>
                      </a:r>
                      <a:endParaRPr lang="en-US" sz="1400" b="1" dirty="0">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514018">
                <a:tc>
                  <a:txBody>
                    <a:bodyPr/>
                    <a:lstStyle/>
                    <a:p>
                      <a:pPr marL="0" marR="0" algn="ctr">
                        <a:lnSpc>
                          <a:spcPct val="115000"/>
                        </a:lnSpc>
                        <a:spcBef>
                          <a:spcPts val="0"/>
                        </a:spcBef>
                        <a:spcAft>
                          <a:spcPts val="0"/>
                        </a:spcAft>
                      </a:pPr>
                      <a:r>
                        <a:rPr lang="en-US" sz="1400" b="1">
                          <a:solidFill>
                            <a:srgbClr val="800E29"/>
                          </a:solidFill>
                          <a:effectLst/>
                        </a:rPr>
                        <a:t>**Offering 1-16</a:t>
                      </a:r>
                      <a:br>
                        <a:rPr lang="en-US" sz="1400" b="1">
                          <a:solidFill>
                            <a:srgbClr val="800E29"/>
                          </a:solidFill>
                          <a:effectLst/>
                        </a:rPr>
                      </a:br>
                      <a:r>
                        <a:rPr lang="en-US" sz="1400" b="1">
                          <a:solidFill>
                            <a:srgbClr val="800E29"/>
                          </a:solidFill>
                          <a:effectLst/>
                        </a:rPr>
                        <a:t>Items of Worship</a:t>
                      </a:r>
                      <a:endParaRPr lang="en-US" sz="1400" b="1">
                        <a:solidFill>
                          <a:srgbClr val="800E29"/>
                        </a:solidFill>
                        <a:effectLst/>
                        <a:latin typeface="Calibri"/>
                        <a:ea typeface="Calibri"/>
                        <a:cs typeface="Times New Roman"/>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dirty="0">
                          <a:solidFill>
                            <a:srgbClr val="800E29"/>
                          </a:solidFill>
                          <a:effectLst/>
                        </a:rPr>
                        <a:t> </a:t>
                      </a:r>
                      <a:endParaRPr lang="en-US" sz="1400" b="1" dirty="0">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a:solidFill>
                            <a:srgbClr val="800E29"/>
                          </a:solidFill>
                          <a:effectLst/>
                        </a:rPr>
                        <a:t> </a:t>
                      </a:r>
                      <a:endParaRPr lang="en-US" sz="1400" b="1">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a:solidFill>
                            <a:srgbClr val="800E29"/>
                          </a:solidFill>
                          <a:effectLst/>
                        </a:rPr>
                        <a:t> </a:t>
                      </a:r>
                      <a:endParaRPr lang="en-US" sz="1400" b="1">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a:solidFill>
                            <a:srgbClr val="800E29"/>
                          </a:solidFill>
                          <a:effectLst/>
                        </a:rPr>
                        <a:t> </a:t>
                      </a:r>
                      <a:endParaRPr lang="en-US" sz="1400" b="1">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dirty="0">
                          <a:solidFill>
                            <a:srgbClr val="800E29"/>
                          </a:solidFill>
                          <a:effectLst/>
                        </a:rPr>
                        <a:t> </a:t>
                      </a:r>
                      <a:endParaRPr lang="en-US" sz="1400" b="1" dirty="0">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dirty="0">
                          <a:solidFill>
                            <a:srgbClr val="800E29"/>
                          </a:solidFill>
                          <a:effectLst/>
                        </a:rPr>
                        <a:t> </a:t>
                      </a:r>
                      <a:endParaRPr lang="en-US" sz="1400" b="1" dirty="0">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a:solidFill>
                            <a:srgbClr val="800E29"/>
                          </a:solidFill>
                          <a:effectLst/>
                        </a:rPr>
                        <a:t> </a:t>
                      </a:r>
                      <a:endParaRPr lang="en-US" sz="1400" b="1">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a:solidFill>
                            <a:srgbClr val="800E29"/>
                          </a:solidFill>
                          <a:effectLst/>
                        </a:rPr>
                        <a:t> </a:t>
                      </a:r>
                      <a:endParaRPr lang="en-US" sz="1400" b="1">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415868">
                <a:tc>
                  <a:txBody>
                    <a:bodyPr/>
                    <a:lstStyle/>
                    <a:p>
                      <a:pPr marL="0" marR="0" algn="ctr">
                        <a:lnSpc>
                          <a:spcPct val="115000"/>
                        </a:lnSpc>
                        <a:spcBef>
                          <a:spcPts val="0"/>
                        </a:spcBef>
                        <a:spcAft>
                          <a:spcPts val="0"/>
                        </a:spcAft>
                      </a:pPr>
                      <a:r>
                        <a:rPr lang="en-US" sz="1400" b="1">
                          <a:solidFill>
                            <a:srgbClr val="800E29"/>
                          </a:solidFill>
                          <a:effectLst/>
                        </a:rPr>
                        <a:t>***Ganga Bath</a:t>
                      </a:r>
                      <a:endParaRPr lang="en-US" sz="1400" b="1">
                        <a:solidFill>
                          <a:srgbClr val="800E29"/>
                        </a:solidFill>
                        <a:effectLst/>
                        <a:latin typeface="Calibri"/>
                        <a:ea typeface="Calibri"/>
                        <a:cs typeface="Times New Roman"/>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dirty="0">
                          <a:solidFill>
                            <a:srgbClr val="800E29"/>
                          </a:solidFill>
                          <a:effectLst/>
                        </a:rPr>
                        <a:t> </a:t>
                      </a:r>
                      <a:endParaRPr lang="en-US" sz="1400" b="1" dirty="0">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dirty="0">
                          <a:solidFill>
                            <a:srgbClr val="800E29"/>
                          </a:solidFill>
                          <a:effectLst/>
                        </a:rPr>
                        <a:t> </a:t>
                      </a:r>
                      <a:endParaRPr lang="en-US" sz="1400" b="1" dirty="0">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dirty="0">
                          <a:solidFill>
                            <a:srgbClr val="800E29"/>
                          </a:solidFill>
                          <a:effectLst/>
                        </a:rPr>
                        <a:t> </a:t>
                      </a:r>
                      <a:endParaRPr lang="en-US" sz="1400" b="1" dirty="0">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a:solidFill>
                            <a:srgbClr val="800E29"/>
                          </a:solidFill>
                          <a:effectLst/>
                        </a:rPr>
                        <a:t> </a:t>
                      </a:r>
                      <a:endParaRPr lang="en-US" sz="1400" b="1">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dirty="0">
                          <a:solidFill>
                            <a:srgbClr val="800E29"/>
                          </a:solidFill>
                          <a:effectLst/>
                        </a:rPr>
                        <a:t> </a:t>
                      </a:r>
                      <a:endParaRPr lang="en-US" sz="1400" b="1" dirty="0">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dirty="0">
                          <a:solidFill>
                            <a:srgbClr val="800E29"/>
                          </a:solidFill>
                          <a:effectLst/>
                        </a:rPr>
                        <a:t> </a:t>
                      </a:r>
                      <a:endParaRPr lang="en-US" sz="1400" b="1" dirty="0">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a:solidFill>
                            <a:srgbClr val="800E29"/>
                          </a:solidFill>
                          <a:effectLst/>
                        </a:rPr>
                        <a:t> </a:t>
                      </a:r>
                      <a:endParaRPr lang="en-US" sz="1400" b="1">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a:solidFill>
                            <a:srgbClr val="800E29"/>
                          </a:solidFill>
                          <a:effectLst/>
                        </a:rPr>
                        <a:t> </a:t>
                      </a:r>
                      <a:endParaRPr lang="en-US" sz="1400" b="1">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55791">
                <a:tc>
                  <a:txBody>
                    <a:bodyPr/>
                    <a:lstStyle/>
                    <a:p>
                      <a:pPr marL="0" marR="0" algn="ctr">
                        <a:lnSpc>
                          <a:spcPct val="115000"/>
                        </a:lnSpc>
                        <a:spcBef>
                          <a:spcPts val="0"/>
                        </a:spcBef>
                        <a:spcAft>
                          <a:spcPts val="0"/>
                        </a:spcAft>
                      </a:pPr>
                      <a:r>
                        <a:rPr lang="en-US" sz="1400" b="1">
                          <a:solidFill>
                            <a:srgbClr val="800E29"/>
                          </a:solidFill>
                          <a:effectLst/>
                        </a:rPr>
                        <a:t>Offering Flowers</a:t>
                      </a:r>
                      <a:endParaRPr lang="en-US" sz="1400" b="1">
                        <a:solidFill>
                          <a:srgbClr val="800E29"/>
                        </a:solidFill>
                        <a:effectLst/>
                        <a:latin typeface="Calibri"/>
                        <a:ea typeface="Calibri"/>
                        <a:cs typeface="Times New Roman"/>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a:solidFill>
                            <a:srgbClr val="800E29"/>
                          </a:solidFill>
                          <a:effectLst/>
                        </a:rPr>
                        <a:t> </a:t>
                      </a:r>
                      <a:endParaRPr lang="en-US" sz="1400" b="1">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a:solidFill>
                            <a:srgbClr val="800E29"/>
                          </a:solidFill>
                          <a:effectLst/>
                        </a:rPr>
                        <a:t> </a:t>
                      </a:r>
                      <a:endParaRPr lang="en-US" sz="1400" b="1">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a:solidFill>
                            <a:srgbClr val="800E29"/>
                          </a:solidFill>
                          <a:effectLst/>
                        </a:rPr>
                        <a:t> </a:t>
                      </a:r>
                      <a:endParaRPr lang="en-US" sz="1400" b="1">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a:solidFill>
                            <a:srgbClr val="800E29"/>
                          </a:solidFill>
                          <a:effectLst/>
                        </a:rPr>
                        <a:t> </a:t>
                      </a:r>
                      <a:endParaRPr lang="en-US" sz="1400" b="1">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a:solidFill>
                            <a:srgbClr val="800E29"/>
                          </a:solidFill>
                          <a:effectLst/>
                        </a:rPr>
                        <a:t> </a:t>
                      </a:r>
                      <a:endParaRPr lang="en-US" sz="1400" b="1">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dirty="0">
                          <a:solidFill>
                            <a:srgbClr val="800E29"/>
                          </a:solidFill>
                          <a:effectLst/>
                        </a:rPr>
                        <a:t> </a:t>
                      </a:r>
                      <a:endParaRPr lang="en-US" sz="1400" b="1" dirty="0">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dirty="0">
                          <a:solidFill>
                            <a:srgbClr val="800E29"/>
                          </a:solidFill>
                          <a:effectLst/>
                        </a:rPr>
                        <a:t> </a:t>
                      </a:r>
                      <a:endParaRPr lang="en-US" sz="1400" b="1" dirty="0">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dirty="0">
                          <a:solidFill>
                            <a:srgbClr val="800E29"/>
                          </a:solidFill>
                          <a:effectLst/>
                        </a:rPr>
                        <a:t> </a:t>
                      </a:r>
                    </a:p>
                    <a:p>
                      <a:pPr marL="0" marR="0" algn="l">
                        <a:lnSpc>
                          <a:spcPct val="115000"/>
                        </a:lnSpc>
                        <a:spcBef>
                          <a:spcPts val="0"/>
                        </a:spcBef>
                        <a:spcAft>
                          <a:spcPts val="0"/>
                        </a:spcAft>
                      </a:pPr>
                      <a:r>
                        <a:rPr lang="en-US" sz="1400" b="1" dirty="0">
                          <a:solidFill>
                            <a:srgbClr val="800E29"/>
                          </a:solidFill>
                          <a:effectLst/>
                        </a:rPr>
                        <a:t> </a:t>
                      </a:r>
                      <a:endParaRPr lang="en-US" sz="1400" b="1" dirty="0">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455791">
                <a:tc>
                  <a:txBody>
                    <a:bodyPr/>
                    <a:lstStyle/>
                    <a:p>
                      <a:pPr marL="0" marR="0" algn="ctr">
                        <a:lnSpc>
                          <a:spcPct val="115000"/>
                        </a:lnSpc>
                        <a:spcBef>
                          <a:spcPts val="0"/>
                        </a:spcBef>
                        <a:spcAft>
                          <a:spcPts val="0"/>
                        </a:spcAft>
                      </a:pPr>
                      <a:r>
                        <a:rPr lang="en-US" sz="1400" b="1">
                          <a:solidFill>
                            <a:srgbClr val="800E29"/>
                          </a:solidFill>
                          <a:effectLst/>
                        </a:rPr>
                        <a:t>Offering Tulasi/ Manjaris</a:t>
                      </a:r>
                      <a:endParaRPr lang="en-US" sz="1400" b="1">
                        <a:solidFill>
                          <a:srgbClr val="800E29"/>
                        </a:solidFill>
                        <a:effectLst/>
                        <a:latin typeface="Calibri"/>
                        <a:ea typeface="Calibri"/>
                        <a:cs typeface="Times New Roman"/>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a:solidFill>
                            <a:srgbClr val="800E29"/>
                          </a:solidFill>
                          <a:effectLst/>
                        </a:rPr>
                        <a:t> </a:t>
                      </a:r>
                      <a:endParaRPr lang="en-US" sz="1400" b="1">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a:solidFill>
                            <a:srgbClr val="800E29"/>
                          </a:solidFill>
                          <a:effectLst/>
                        </a:rPr>
                        <a:t> </a:t>
                      </a:r>
                      <a:endParaRPr lang="en-US" sz="1400" b="1">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a:solidFill>
                            <a:srgbClr val="800E29"/>
                          </a:solidFill>
                          <a:effectLst/>
                        </a:rPr>
                        <a:t> </a:t>
                      </a:r>
                      <a:endParaRPr lang="en-US" sz="1400" b="1">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a:solidFill>
                            <a:srgbClr val="800E29"/>
                          </a:solidFill>
                          <a:effectLst/>
                        </a:rPr>
                        <a:t> </a:t>
                      </a:r>
                      <a:endParaRPr lang="en-US" sz="1400" b="1">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a:solidFill>
                            <a:srgbClr val="800E29"/>
                          </a:solidFill>
                          <a:effectLst/>
                        </a:rPr>
                        <a:t> </a:t>
                      </a:r>
                      <a:endParaRPr lang="en-US" sz="1400" b="1">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a:solidFill>
                            <a:srgbClr val="800E29"/>
                          </a:solidFill>
                          <a:effectLst/>
                        </a:rPr>
                        <a:t> </a:t>
                      </a:r>
                      <a:endParaRPr lang="en-US" sz="1400" b="1">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dirty="0">
                          <a:solidFill>
                            <a:srgbClr val="800E29"/>
                          </a:solidFill>
                          <a:effectLst/>
                        </a:rPr>
                        <a:t> </a:t>
                      </a:r>
                      <a:endParaRPr lang="en-US" sz="1400" b="1" dirty="0">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dirty="0">
                          <a:solidFill>
                            <a:srgbClr val="800E29"/>
                          </a:solidFill>
                          <a:effectLst/>
                        </a:rPr>
                        <a:t> </a:t>
                      </a:r>
                      <a:endParaRPr lang="en-US" sz="1400" b="1" dirty="0">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458037">
                <a:tc>
                  <a:txBody>
                    <a:bodyPr/>
                    <a:lstStyle/>
                    <a:p>
                      <a:pPr marL="0" marR="0" algn="ctr">
                        <a:lnSpc>
                          <a:spcPct val="115000"/>
                        </a:lnSpc>
                        <a:spcBef>
                          <a:spcPts val="0"/>
                        </a:spcBef>
                        <a:spcAft>
                          <a:spcPts val="0"/>
                        </a:spcAft>
                      </a:pPr>
                      <a:r>
                        <a:rPr lang="en-US" sz="1400" b="1">
                          <a:solidFill>
                            <a:srgbClr val="800E29"/>
                          </a:solidFill>
                          <a:effectLst/>
                        </a:rPr>
                        <a:t>Sandhya Artik</a:t>
                      </a:r>
                      <a:endParaRPr lang="en-US" sz="1400" b="1">
                        <a:solidFill>
                          <a:srgbClr val="800E29"/>
                        </a:solidFill>
                        <a:effectLst/>
                        <a:latin typeface="Calibri"/>
                        <a:ea typeface="Calibri"/>
                        <a:cs typeface="Times New Roman"/>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a:solidFill>
                            <a:srgbClr val="800E29"/>
                          </a:solidFill>
                          <a:effectLst/>
                        </a:rPr>
                        <a:t> </a:t>
                      </a:r>
                      <a:endParaRPr lang="en-US" sz="1400" b="1">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a:solidFill>
                            <a:srgbClr val="800E29"/>
                          </a:solidFill>
                          <a:effectLst/>
                        </a:rPr>
                        <a:t> </a:t>
                      </a:r>
                      <a:endParaRPr lang="en-US" sz="1400" b="1">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a:solidFill>
                            <a:srgbClr val="800E29"/>
                          </a:solidFill>
                          <a:effectLst/>
                        </a:rPr>
                        <a:t> </a:t>
                      </a:r>
                      <a:endParaRPr lang="en-US" sz="1400" b="1">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a:solidFill>
                            <a:srgbClr val="800E29"/>
                          </a:solidFill>
                          <a:effectLst/>
                        </a:rPr>
                        <a:t> </a:t>
                      </a:r>
                      <a:endParaRPr lang="en-US" sz="1400" b="1">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a:solidFill>
                            <a:srgbClr val="800E29"/>
                          </a:solidFill>
                          <a:effectLst/>
                        </a:rPr>
                        <a:t> </a:t>
                      </a:r>
                      <a:endParaRPr lang="en-US" sz="1400" b="1">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a:solidFill>
                            <a:srgbClr val="800E29"/>
                          </a:solidFill>
                          <a:effectLst/>
                        </a:rPr>
                        <a:t> </a:t>
                      </a:r>
                      <a:endParaRPr lang="en-US" sz="1400" b="1">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dirty="0">
                          <a:solidFill>
                            <a:srgbClr val="800E29"/>
                          </a:solidFill>
                          <a:effectLst/>
                        </a:rPr>
                        <a:t> </a:t>
                      </a:r>
                      <a:endParaRPr lang="en-US" sz="1400" b="1" dirty="0">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dirty="0">
                          <a:solidFill>
                            <a:srgbClr val="800E29"/>
                          </a:solidFill>
                          <a:effectLst/>
                        </a:rPr>
                        <a:t> </a:t>
                      </a:r>
                      <a:endParaRPr lang="en-US" sz="1400" b="1" dirty="0">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317718">
                <a:tc>
                  <a:txBody>
                    <a:bodyPr/>
                    <a:lstStyle/>
                    <a:p>
                      <a:pPr marL="0" marR="0" algn="ctr">
                        <a:lnSpc>
                          <a:spcPct val="115000"/>
                        </a:lnSpc>
                        <a:spcBef>
                          <a:spcPts val="0"/>
                        </a:spcBef>
                        <a:spcAft>
                          <a:spcPts val="0"/>
                        </a:spcAft>
                      </a:pPr>
                      <a:r>
                        <a:rPr lang="en-US" sz="1400" b="1">
                          <a:solidFill>
                            <a:srgbClr val="800E29"/>
                          </a:solidFill>
                          <a:effectLst/>
                        </a:rPr>
                        <a:t>Offering Lamp</a:t>
                      </a:r>
                      <a:endParaRPr lang="en-US" sz="1400" b="1">
                        <a:solidFill>
                          <a:srgbClr val="800E29"/>
                        </a:solidFill>
                        <a:effectLst/>
                        <a:latin typeface="Calibri"/>
                        <a:ea typeface="Calibri"/>
                        <a:cs typeface="Times New Roman"/>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a:solidFill>
                            <a:srgbClr val="800E29"/>
                          </a:solidFill>
                          <a:effectLst/>
                        </a:rPr>
                        <a:t> </a:t>
                      </a:r>
                      <a:endParaRPr lang="en-US" sz="1400" b="1">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a:solidFill>
                            <a:srgbClr val="800E29"/>
                          </a:solidFill>
                          <a:effectLst/>
                        </a:rPr>
                        <a:t> </a:t>
                      </a:r>
                      <a:endParaRPr lang="en-US" sz="1400" b="1">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a:solidFill>
                            <a:srgbClr val="800E29"/>
                          </a:solidFill>
                          <a:effectLst/>
                        </a:rPr>
                        <a:t> </a:t>
                      </a:r>
                      <a:endParaRPr lang="en-US" sz="1400" b="1">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a:solidFill>
                            <a:srgbClr val="800E29"/>
                          </a:solidFill>
                          <a:effectLst/>
                        </a:rPr>
                        <a:t> </a:t>
                      </a:r>
                      <a:endParaRPr lang="en-US" sz="1400" b="1">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a:solidFill>
                            <a:srgbClr val="800E29"/>
                          </a:solidFill>
                          <a:effectLst/>
                        </a:rPr>
                        <a:t> </a:t>
                      </a:r>
                      <a:endParaRPr lang="en-US" sz="1400" b="1">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a:solidFill>
                            <a:srgbClr val="800E29"/>
                          </a:solidFill>
                          <a:effectLst/>
                        </a:rPr>
                        <a:t> </a:t>
                      </a:r>
                      <a:endParaRPr lang="en-US" sz="1400" b="1">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a:solidFill>
                            <a:srgbClr val="800E29"/>
                          </a:solidFill>
                          <a:effectLst/>
                        </a:rPr>
                        <a:t> </a:t>
                      </a:r>
                      <a:endParaRPr lang="en-US" sz="1400" b="1">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dirty="0">
                          <a:solidFill>
                            <a:srgbClr val="800E29"/>
                          </a:solidFill>
                          <a:effectLst/>
                        </a:rPr>
                        <a:t> </a:t>
                      </a:r>
                      <a:endParaRPr lang="en-US" sz="1400" b="1" dirty="0">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475485">
                <a:tc>
                  <a:txBody>
                    <a:bodyPr/>
                    <a:lstStyle/>
                    <a:p>
                      <a:pPr marL="0" marR="0" algn="ctr">
                        <a:lnSpc>
                          <a:spcPct val="115000"/>
                        </a:lnSpc>
                        <a:spcBef>
                          <a:spcPts val="0"/>
                        </a:spcBef>
                        <a:spcAft>
                          <a:spcPts val="0"/>
                        </a:spcAft>
                      </a:pPr>
                      <a:r>
                        <a:rPr lang="en-US" sz="1400" b="1">
                          <a:solidFill>
                            <a:srgbClr val="800E29"/>
                          </a:solidFill>
                          <a:effectLst/>
                        </a:rPr>
                        <a:t>Reading about Krishna (BG, etc.)</a:t>
                      </a:r>
                      <a:endParaRPr lang="en-US" sz="1400" b="1">
                        <a:solidFill>
                          <a:srgbClr val="800E29"/>
                        </a:solidFill>
                        <a:effectLst/>
                        <a:latin typeface="Calibri"/>
                        <a:ea typeface="Calibri"/>
                        <a:cs typeface="Times New Roman"/>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a:solidFill>
                            <a:srgbClr val="800E29"/>
                          </a:solidFill>
                          <a:effectLst/>
                        </a:rPr>
                        <a:t> </a:t>
                      </a:r>
                      <a:endParaRPr lang="en-US" sz="1400" b="1">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a:solidFill>
                            <a:srgbClr val="800E29"/>
                          </a:solidFill>
                          <a:effectLst/>
                        </a:rPr>
                        <a:t> </a:t>
                      </a:r>
                      <a:endParaRPr lang="en-US" sz="1400" b="1">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a:solidFill>
                            <a:srgbClr val="800E29"/>
                          </a:solidFill>
                          <a:effectLst/>
                        </a:rPr>
                        <a:t> </a:t>
                      </a:r>
                      <a:endParaRPr lang="en-US" sz="1400" b="1">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dirty="0">
                          <a:solidFill>
                            <a:srgbClr val="800E29"/>
                          </a:solidFill>
                          <a:effectLst/>
                        </a:rPr>
                        <a:t> </a:t>
                      </a:r>
                      <a:endParaRPr lang="en-US" sz="1400" b="1" dirty="0">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a:solidFill>
                            <a:srgbClr val="800E29"/>
                          </a:solidFill>
                          <a:effectLst/>
                        </a:rPr>
                        <a:t> </a:t>
                      </a:r>
                      <a:endParaRPr lang="en-US" sz="1400" b="1">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a:solidFill>
                            <a:srgbClr val="800E29"/>
                          </a:solidFill>
                          <a:effectLst/>
                        </a:rPr>
                        <a:t> </a:t>
                      </a:r>
                      <a:endParaRPr lang="en-US" sz="1400" b="1">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a:solidFill>
                            <a:srgbClr val="800E29"/>
                          </a:solidFill>
                          <a:effectLst/>
                        </a:rPr>
                        <a:t> </a:t>
                      </a:r>
                      <a:endParaRPr lang="en-US" sz="1400" b="1">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dirty="0">
                          <a:solidFill>
                            <a:srgbClr val="800E29"/>
                          </a:solidFill>
                          <a:effectLst/>
                        </a:rPr>
                        <a:t> </a:t>
                      </a:r>
                      <a:endParaRPr lang="en-US" sz="1400" b="1" dirty="0">
                        <a:solidFill>
                          <a:srgbClr val="800E29"/>
                        </a:solidFill>
                        <a:effectLst/>
                        <a:latin typeface="Calibri"/>
                        <a:ea typeface="Calibri"/>
                        <a:cs typeface="Times New Roman"/>
                      </a:endParaRPr>
                    </a:p>
                  </a:txBody>
                  <a:tcPr marL="66424" marR="66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50194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5365" y="94129"/>
            <a:ext cx="8470162" cy="657433"/>
          </a:xfrm>
        </p:spPr>
        <p:txBody>
          <a:bodyPr/>
          <a:lstStyle/>
          <a:p>
            <a:pPr algn="l"/>
            <a:r>
              <a:rPr lang="es-ES" sz="2000" b="1" dirty="0" err="1">
                <a:solidFill>
                  <a:srgbClr val="800E29"/>
                </a:solidFill>
              </a:rPr>
              <a:t>Continued</a:t>
            </a:r>
            <a:r>
              <a:rPr lang="es-ES" sz="2000" b="1" dirty="0">
                <a:solidFill>
                  <a:srgbClr val="800E29"/>
                </a:solidFill>
              </a:rPr>
              <a: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93392522"/>
              </p:ext>
            </p:extLst>
          </p:nvPr>
        </p:nvGraphicFramePr>
        <p:xfrm>
          <a:off x="200418" y="1440494"/>
          <a:ext cx="8718114" cy="2651570"/>
        </p:xfrm>
        <a:graphic>
          <a:graphicData uri="http://schemas.openxmlformats.org/drawingml/2006/table">
            <a:tbl>
              <a:tblPr firstRow="1" firstCol="1" bandRow="1">
                <a:effectLst>
                  <a:outerShdw blurRad="63500" sx="102000" sy="102000" algn="ctr" rotWithShape="0">
                    <a:prstClr val="black">
                      <a:alpha val="40000"/>
                    </a:prstClr>
                  </a:outerShdw>
                </a:effectLst>
                <a:tableStyleId>{5940675A-B579-460E-94D1-54222C63F5DA}</a:tableStyleId>
              </a:tblPr>
              <a:tblGrid>
                <a:gridCol w="1564371">
                  <a:extLst>
                    <a:ext uri="{9D8B030D-6E8A-4147-A177-3AD203B41FA5}">
                      <a16:colId xmlns:a16="http://schemas.microsoft.com/office/drawing/2014/main" val="20000"/>
                    </a:ext>
                  </a:extLst>
                </a:gridCol>
                <a:gridCol w="809522">
                  <a:extLst>
                    <a:ext uri="{9D8B030D-6E8A-4147-A177-3AD203B41FA5}">
                      <a16:colId xmlns:a16="http://schemas.microsoft.com/office/drawing/2014/main" val="20001"/>
                    </a:ext>
                  </a:extLst>
                </a:gridCol>
                <a:gridCol w="809522">
                  <a:extLst>
                    <a:ext uri="{9D8B030D-6E8A-4147-A177-3AD203B41FA5}">
                      <a16:colId xmlns:a16="http://schemas.microsoft.com/office/drawing/2014/main" val="20002"/>
                    </a:ext>
                  </a:extLst>
                </a:gridCol>
                <a:gridCol w="811286">
                  <a:extLst>
                    <a:ext uri="{9D8B030D-6E8A-4147-A177-3AD203B41FA5}">
                      <a16:colId xmlns:a16="http://schemas.microsoft.com/office/drawing/2014/main" val="20003"/>
                    </a:ext>
                  </a:extLst>
                </a:gridCol>
                <a:gridCol w="809522">
                  <a:extLst>
                    <a:ext uri="{9D8B030D-6E8A-4147-A177-3AD203B41FA5}">
                      <a16:colId xmlns:a16="http://schemas.microsoft.com/office/drawing/2014/main" val="20004"/>
                    </a:ext>
                  </a:extLst>
                </a:gridCol>
                <a:gridCol w="811286">
                  <a:extLst>
                    <a:ext uri="{9D8B030D-6E8A-4147-A177-3AD203B41FA5}">
                      <a16:colId xmlns:a16="http://schemas.microsoft.com/office/drawing/2014/main" val="20005"/>
                    </a:ext>
                  </a:extLst>
                </a:gridCol>
                <a:gridCol w="809522">
                  <a:extLst>
                    <a:ext uri="{9D8B030D-6E8A-4147-A177-3AD203B41FA5}">
                      <a16:colId xmlns:a16="http://schemas.microsoft.com/office/drawing/2014/main" val="20006"/>
                    </a:ext>
                  </a:extLst>
                </a:gridCol>
                <a:gridCol w="811286">
                  <a:extLst>
                    <a:ext uri="{9D8B030D-6E8A-4147-A177-3AD203B41FA5}">
                      <a16:colId xmlns:a16="http://schemas.microsoft.com/office/drawing/2014/main" val="20007"/>
                    </a:ext>
                  </a:extLst>
                </a:gridCol>
                <a:gridCol w="1481797">
                  <a:extLst>
                    <a:ext uri="{9D8B030D-6E8A-4147-A177-3AD203B41FA5}">
                      <a16:colId xmlns:a16="http://schemas.microsoft.com/office/drawing/2014/main" val="20008"/>
                    </a:ext>
                  </a:extLst>
                </a:gridCol>
              </a:tblGrid>
              <a:tr h="505055">
                <a:tc>
                  <a:txBody>
                    <a:bodyPr/>
                    <a:lstStyle/>
                    <a:p>
                      <a:pPr marL="0" marR="0" algn="ctr">
                        <a:lnSpc>
                          <a:spcPct val="115000"/>
                        </a:lnSpc>
                        <a:spcBef>
                          <a:spcPts val="0"/>
                        </a:spcBef>
                        <a:spcAft>
                          <a:spcPts val="0"/>
                        </a:spcAft>
                      </a:pPr>
                      <a:r>
                        <a:rPr lang="en-US" sz="1400" b="1" dirty="0">
                          <a:solidFill>
                            <a:srgbClr val="800E29"/>
                          </a:solidFill>
                          <a:effectLst/>
                        </a:rPr>
                        <a:t>Preaching Programs</a:t>
                      </a:r>
                      <a:endParaRPr lang="en-US" sz="1400" b="1" dirty="0">
                        <a:solidFill>
                          <a:srgbClr val="800E29"/>
                        </a:solidFill>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200">
                          <a:effectLst/>
                        </a:rPr>
                        <a:t> </a:t>
                      </a:r>
                      <a:endParaRPr lang="en-US" sz="1200" b="1">
                        <a:solidFill>
                          <a:srgbClr val="800E29"/>
                        </a:solidFill>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200" dirty="0">
                          <a:effectLst/>
                        </a:rPr>
                        <a:t> </a:t>
                      </a:r>
                      <a:endParaRPr lang="en-US" sz="1200" b="1" dirty="0">
                        <a:solidFill>
                          <a:srgbClr val="800E29"/>
                        </a:solidFill>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200">
                          <a:effectLst/>
                        </a:rPr>
                        <a:t> </a:t>
                      </a:r>
                      <a:endParaRPr lang="en-US" sz="1200" b="1">
                        <a:solidFill>
                          <a:srgbClr val="800E29"/>
                        </a:solidFill>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200">
                          <a:effectLst/>
                        </a:rPr>
                        <a:t> </a:t>
                      </a:r>
                      <a:endParaRPr lang="en-US" sz="1200" b="1">
                        <a:solidFill>
                          <a:srgbClr val="800E29"/>
                        </a:solidFill>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200">
                          <a:effectLst/>
                        </a:rPr>
                        <a:t> </a:t>
                      </a:r>
                      <a:endParaRPr lang="en-US" sz="1200" b="1">
                        <a:solidFill>
                          <a:srgbClr val="800E29"/>
                        </a:solidFill>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200">
                          <a:effectLst/>
                        </a:rPr>
                        <a:t> </a:t>
                      </a:r>
                      <a:endParaRPr lang="en-US" sz="1200" b="1">
                        <a:solidFill>
                          <a:srgbClr val="800E29"/>
                        </a:solidFill>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200" dirty="0">
                          <a:effectLst/>
                        </a:rPr>
                        <a:t> </a:t>
                      </a:r>
                      <a:endParaRPr lang="en-US" sz="1200" b="1" dirty="0">
                        <a:solidFill>
                          <a:srgbClr val="800E29"/>
                        </a:solidFill>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200" dirty="0">
                          <a:effectLst/>
                        </a:rPr>
                        <a:t> </a:t>
                      </a:r>
                      <a:endParaRPr lang="en-US" sz="1200" b="1" dirty="0">
                        <a:solidFill>
                          <a:srgbClr val="800E29"/>
                        </a:solidFill>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321945">
                <a:tc>
                  <a:txBody>
                    <a:bodyPr/>
                    <a:lstStyle/>
                    <a:p>
                      <a:pPr marL="0" marR="0" algn="ctr">
                        <a:lnSpc>
                          <a:spcPct val="115000"/>
                        </a:lnSpc>
                        <a:spcBef>
                          <a:spcPts val="0"/>
                        </a:spcBef>
                        <a:spcAft>
                          <a:spcPts val="0"/>
                        </a:spcAft>
                      </a:pPr>
                      <a:r>
                        <a:rPr lang="en-US" sz="1400" b="1" dirty="0">
                          <a:solidFill>
                            <a:srgbClr val="800E29"/>
                          </a:solidFill>
                          <a:effectLst/>
                        </a:rPr>
                        <a:t>Home Programs</a:t>
                      </a:r>
                      <a:endParaRPr lang="en-US" sz="1400" b="1" dirty="0">
                        <a:solidFill>
                          <a:srgbClr val="800E29"/>
                        </a:solidFill>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200">
                          <a:effectLst/>
                        </a:rPr>
                        <a:t> </a:t>
                      </a:r>
                      <a:endParaRPr lang="en-US" sz="1200" b="1">
                        <a:solidFill>
                          <a:srgbClr val="800E29"/>
                        </a:solidFill>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200" dirty="0">
                          <a:effectLst/>
                        </a:rPr>
                        <a:t> </a:t>
                      </a:r>
                      <a:endParaRPr lang="en-US" sz="1200" b="1" dirty="0">
                        <a:solidFill>
                          <a:srgbClr val="800E29"/>
                        </a:solidFill>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200">
                          <a:effectLst/>
                        </a:rPr>
                        <a:t> </a:t>
                      </a:r>
                      <a:endParaRPr lang="en-US" sz="1200" b="1">
                        <a:solidFill>
                          <a:srgbClr val="800E29"/>
                        </a:solidFill>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200">
                          <a:effectLst/>
                        </a:rPr>
                        <a:t> </a:t>
                      </a:r>
                      <a:endParaRPr lang="en-US" sz="1200" b="1">
                        <a:solidFill>
                          <a:srgbClr val="800E29"/>
                        </a:solidFill>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200">
                          <a:effectLst/>
                        </a:rPr>
                        <a:t> </a:t>
                      </a:r>
                      <a:endParaRPr lang="en-US" sz="1200" b="1">
                        <a:solidFill>
                          <a:srgbClr val="800E29"/>
                        </a:solidFill>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200">
                          <a:effectLst/>
                        </a:rPr>
                        <a:t> </a:t>
                      </a:r>
                      <a:endParaRPr lang="en-US" sz="1200" b="1">
                        <a:solidFill>
                          <a:srgbClr val="800E29"/>
                        </a:solidFill>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200">
                          <a:effectLst/>
                        </a:rPr>
                        <a:t> </a:t>
                      </a:r>
                      <a:endParaRPr lang="en-US" sz="1200" b="1">
                        <a:solidFill>
                          <a:srgbClr val="800E29"/>
                        </a:solidFill>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200">
                          <a:effectLst/>
                        </a:rPr>
                        <a:t> </a:t>
                      </a:r>
                      <a:endParaRPr lang="en-US" sz="1200" b="1">
                        <a:solidFill>
                          <a:srgbClr val="800E29"/>
                        </a:solidFill>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321945">
                <a:tc>
                  <a:txBody>
                    <a:bodyPr/>
                    <a:lstStyle/>
                    <a:p>
                      <a:pPr marL="0" marR="0" algn="ctr">
                        <a:lnSpc>
                          <a:spcPct val="115000"/>
                        </a:lnSpc>
                        <a:spcBef>
                          <a:spcPts val="0"/>
                        </a:spcBef>
                        <a:spcAft>
                          <a:spcPts val="0"/>
                        </a:spcAft>
                      </a:pPr>
                      <a:r>
                        <a:rPr lang="en-US" sz="1400" b="1" dirty="0" err="1">
                          <a:solidFill>
                            <a:srgbClr val="800E29"/>
                          </a:solidFill>
                          <a:effectLst/>
                        </a:rPr>
                        <a:t>Harinams</a:t>
                      </a:r>
                      <a:endParaRPr lang="en-US" sz="1400" b="1" dirty="0">
                        <a:solidFill>
                          <a:srgbClr val="800E29"/>
                        </a:solidFill>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200" dirty="0">
                          <a:effectLst/>
                        </a:rPr>
                        <a:t> </a:t>
                      </a:r>
                      <a:endParaRPr lang="en-US" sz="1200" b="1" dirty="0">
                        <a:solidFill>
                          <a:srgbClr val="800E29"/>
                        </a:solidFill>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200" dirty="0">
                          <a:effectLst/>
                        </a:rPr>
                        <a:t> </a:t>
                      </a:r>
                      <a:endParaRPr lang="en-US" sz="1200" b="1" dirty="0">
                        <a:solidFill>
                          <a:srgbClr val="800E29"/>
                        </a:solidFill>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200">
                          <a:effectLst/>
                        </a:rPr>
                        <a:t> </a:t>
                      </a:r>
                      <a:endParaRPr lang="en-US" sz="1200" b="1">
                        <a:solidFill>
                          <a:srgbClr val="800E29"/>
                        </a:solidFill>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200">
                          <a:effectLst/>
                        </a:rPr>
                        <a:t> </a:t>
                      </a:r>
                      <a:endParaRPr lang="en-US" sz="1200" b="1">
                        <a:solidFill>
                          <a:srgbClr val="800E29"/>
                        </a:solidFill>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200">
                          <a:effectLst/>
                        </a:rPr>
                        <a:t> </a:t>
                      </a:r>
                      <a:endParaRPr lang="en-US" sz="1200" b="1">
                        <a:solidFill>
                          <a:srgbClr val="800E29"/>
                        </a:solidFill>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200">
                          <a:effectLst/>
                        </a:rPr>
                        <a:t> </a:t>
                      </a:r>
                      <a:endParaRPr lang="en-US" sz="1200" b="1">
                        <a:solidFill>
                          <a:srgbClr val="800E29"/>
                        </a:solidFill>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200">
                          <a:effectLst/>
                        </a:rPr>
                        <a:t> </a:t>
                      </a:r>
                      <a:endParaRPr lang="en-US" sz="1200" b="1">
                        <a:solidFill>
                          <a:srgbClr val="800E29"/>
                        </a:solidFill>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200">
                          <a:effectLst/>
                        </a:rPr>
                        <a:t> </a:t>
                      </a:r>
                      <a:endParaRPr lang="en-US" sz="1200" b="1">
                        <a:solidFill>
                          <a:srgbClr val="800E29"/>
                        </a:solidFill>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321945">
                <a:tc>
                  <a:txBody>
                    <a:bodyPr/>
                    <a:lstStyle/>
                    <a:p>
                      <a:pPr marL="0" marR="0" algn="ctr">
                        <a:lnSpc>
                          <a:spcPct val="115000"/>
                        </a:lnSpc>
                        <a:spcBef>
                          <a:spcPts val="0"/>
                        </a:spcBef>
                        <a:spcAft>
                          <a:spcPts val="0"/>
                        </a:spcAft>
                      </a:pPr>
                      <a:r>
                        <a:rPr lang="en-US" sz="1400" b="1" dirty="0">
                          <a:solidFill>
                            <a:srgbClr val="800E29"/>
                          </a:solidFill>
                          <a:effectLst/>
                        </a:rPr>
                        <a:t>Books Distributed</a:t>
                      </a:r>
                      <a:endParaRPr lang="en-US" sz="1400" b="1" dirty="0">
                        <a:solidFill>
                          <a:srgbClr val="800E29"/>
                        </a:solidFill>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200" dirty="0">
                          <a:effectLst/>
                        </a:rPr>
                        <a:t> </a:t>
                      </a:r>
                      <a:endParaRPr lang="en-US" sz="1200" b="1" dirty="0">
                        <a:solidFill>
                          <a:srgbClr val="800E29"/>
                        </a:solidFill>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200">
                          <a:effectLst/>
                        </a:rPr>
                        <a:t> </a:t>
                      </a:r>
                      <a:endParaRPr lang="en-US" sz="1200" b="1">
                        <a:solidFill>
                          <a:srgbClr val="800E29"/>
                        </a:solidFill>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200" dirty="0">
                          <a:effectLst/>
                        </a:rPr>
                        <a:t> </a:t>
                      </a:r>
                      <a:endParaRPr lang="en-US" sz="1200" b="1" dirty="0">
                        <a:solidFill>
                          <a:srgbClr val="800E29"/>
                        </a:solidFill>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200" dirty="0">
                          <a:effectLst/>
                        </a:rPr>
                        <a:t> </a:t>
                      </a:r>
                      <a:endParaRPr lang="en-US" sz="1200" b="1" dirty="0">
                        <a:solidFill>
                          <a:srgbClr val="800E29"/>
                        </a:solidFill>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200">
                          <a:effectLst/>
                        </a:rPr>
                        <a:t> </a:t>
                      </a:r>
                      <a:endParaRPr lang="en-US" sz="1200" b="1">
                        <a:solidFill>
                          <a:srgbClr val="800E29"/>
                        </a:solidFill>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200">
                          <a:effectLst/>
                        </a:rPr>
                        <a:t> </a:t>
                      </a:r>
                      <a:endParaRPr lang="en-US" sz="1200" b="1">
                        <a:solidFill>
                          <a:srgbClr val="800E29"/>
                        </a:solidFill>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200">
                          <a:effectLst/>
                        </a:rPr>
                        <a:t> </a:t>
                      </a:r>
                      <a:endParaRPr lang="en-US" sz="1200" b="1">
                        <a:solidFill>
                          <a:srgbClr val="800E29"/>
                        </a:solidFill>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200" dirty="0">
                          <a:effectLst/>
                        </a:rPr>
                        <a:t> </a:t>
                      </a:r>
                      <a:endParaRPr lang="en-US" sz="1200" b="1" dirty="0">
                        <a:solidFill>
                          <a:srgbClr val="800E29"/>
                        </a:solidFill>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321945">
                <a:tc>
                  <a:txBody>
                    <a:bodyPr/>
                    <a:lstStyle/>
                    <a:p>
                      <a:pPr marL="0" marR="0" algn="ctr">
                        <a:lnSpc>
                          <a:spcPct val="115000"/>
                        </a:lnSpc>
                        <a:spcBef>
                          <a:spcPts val="0"/>
                        </a:spcBef>
                        <a:spcAft>
                          <a:spcPts val="0"/>
                        </a:spcAft>
                      </a:pPr>
                      <a:r>
                        <a:rPr lang="en-US" sz="1400" b="1" dirty="0" err="1">
                          <a:solidFill>
                            <a:srgbClr val="800E29"/>
                          </a:solidFill>
                          <a:effectLst/>
                        </a:rPr>
                        <a:t>Vaisnava</a:t>
                      </a:r>
                      <a:r>
                        <a:rPr lang="en-US" sz="1400" b="1" dirty="0">
                          <a:solidFill>
                            <a:srgbClr val="800E29"/>
                          </a:solidFill>
                          <a:effectLst/>
                        </a:rPr>
                        <a:t> Seva</a:t>
                      </a:r>
                      <a:endParaRPr lang="en-US" sz="1400" b="1" dirty="0">
                        <a:solidFill>
                          <a:srgbClr val="800E29"/>
                        </a:solidFill>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200" dirty="0">
                          <a:effectLst/>
                        </a:rPr>
                        <a:t> </a:t>
                      </a:r>
                      <a:endParaRPr lang="en-US" sz="1200" b="1" dirty="0">
                        <a:solidFill>
                          <a:srgbClr val="800E29"/>
                        </a:solidFill>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200">
                          <a:effectLst/>
                        </a:rPr>
                        <a:t> </a:t>
                      </a:r>
                      <a:endParaRPr lang="en-US" sz="1200" b="1">
                        <a:solidFill>
                          <a:srgbClr val="800E29"/>
                        </a:solidFill>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200">
                          <a:effectLst/>
                        </a:rPr>
                        <a:t> </a:t>
                      </a:r>
                      <a:endParaRPr lang="en-US" sz="1200" b="1">
                        <a:solidFill>
                          <a:srgbClr val="800E29"/>
                        </a:solidFill>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200" dirty="0">
                          <a:effectLst/>
                        </a:rPr>
                        <a:t> </a:t>
                      </a:r>
                      <a:endParaRPr lang="en-US" sz="1200" b="1" dirty="0">
                        <a:solidFill>
                          <a:srgbClr val="800E29"/>
                        </a:solidFill>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200">
                          <a:effectLst/>
                        </a:rPr>
                        <a:t> </a:t>
                      </a:r>
                      <a:endParaRPr lang="en-US" sz="1200" b="1">
                        <a:solidFill>
                          <a:srgbClr val="800E29"/>
                        </a:solidFill>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200">
                          <a:effectLst/>
                        </a:rPr>
                        <a:t> </a:t>
                      </a:r>
                      <a:endParaRPr lang="en-US" sz="1200" b="1">
                        <a:solidFill>
                          <a:srgbClr val="800E29"/>
                        </a:solidFill>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200">
                          <a:effectLst/>
                        </a:rPr>
                        <a:t> </a:t>
                      </a:r>
                      <a:endParaRPr lang="en-US" sz="1200" b="1">
                        <a:solidFill>
                          <a:srgbClr val="800E29"/>
                        </a:solidFill>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200">
                          <a:effectLst/>
                        </a:rPr>
                        <a:t> </a:t>
                      </a:r>
                      <a:endParaRPr lang="en-US" sz="1200" b="1">
                        <a:solidFill>
                          <a:srgbClr val="800E29"/>
                        </a:solidFill>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321945">
                <a:tc>
                  <a:txBody>
                    <a:bodyPr/>
                    <a:lstStyle/>
                    <a:p>
                      <a:pPr marL="0" marR="0" algn="ctr">
                        <a:lnSpc>
                          <a:spcPct val="115000"/>
                        </a:lnSpc>
                        <a:spcBef>
                          <a:spcPts val="0"/>
                        </a:spcBef>
                        <a:spcAft>
                          <a:spcPts val="0"/>
                        </a:spcAft>
                      </a:pPr>
                      <a:r>
                        <a:rPr lang="en-US" sz="1400" b="1" dirty="0">
                          <a:solidFill>
                            <a:srgbClr val="800E29"/>
                          </a:solidFill>
                          <a:effectLst/>
                        </a:rPr>
                        <a:t>Temple Seva</a:t>
                      </a:r>
                      <a:endParaRPr lang="en-US" sz="1400" b="1" dirty="0">
                        <a:solidFill>
                          <a:srgbClr val="800E29"/>
                        </a:solidFill>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200" dirty="0">
                          <a:effectLst/>
                        </a:rPr>
                        <a:t> </a:t>
                      </a:r>
                      <a:endParaRPr lang="en-US" sz="1200" b="1" dirty="0">
                        <a:solidFill>
                          <a:srgbClr val="800E29"/>
                        </a:solidFill>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200">
                          <a:effectLst/>
                        </a:rPr>
                        <a:t> </a:t>
                      </a:r>
                      <a:endParaRPr lang="en-US" sz="1200" b="1">
                        <a:solidFill>
                          <a:srgbClr val="800E29"/>
                        </a:solidFill>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200">
                          <a:effectLst/>
                        </a:rPr>
                        <a:t> </a:t>
                      </a:r>
                      <a:endParaRPr lang="en-US" sz="1200" b="1">
                        <a:solidFill>
                          <a:srgbClr val="800E29"/>
                        </a:solidFill>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200">
                          <a:effectLst/>
                        </a:rPr>
                        <a:t> </a:t>
                      </a:r>
                      <a:endParaRPr lang="en-US" sz="1200" b="1">
                        <a:solidFill>
                          <a:srgbClr val="800E29"/>
                        </a:solidFill>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200">
                          <a:effectLst/>
                        </a:rPr>
                        <a:t> </a:t>
                      </a:r>
                      <a:endParaRPr lang="en-US" sz="1200" b="1">
                        <a:solidFill>
                          <a:srgbClr val="800E29"/>
                        </a:solidFill>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200">
                          <a:effectLst/>
                        </a:rPr>
                        <a:t> </a:t>
                      </a:r>
                      <a:endParaRPr lang="en-US" sz="1200" b="1">
                        <a:solidFill>
                          <a:srgbClr val="800E29"/>
                        </a:solidFill>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200">
                          <a:effectLst/>
                        </a:rPr>
                        <a:t> </a:t>
                      </a:r>
                      <a:endParaRPr lang="en-US" sz="1200" b="1">
                        <a:solidFill>
                          <a:srgbClr val="800E29"/>
                        </a:solidFill>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200">
                          <a:effectLst/>
                        </a:rPr>
                        <a:t> </a:t>
                      </a:r>
                      <a:endParaRPr lang="en-US" sz="1200" b="1">
                        <a:solidFill>
                          <a:srgbClr val="800E29"/>
                        </a:solidFill>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381913">
                <a:tc>
                  <a:txBody>
                    <a:bodyPr/>
                    <a:lstStyle/>
                    <a:p>
                      <a:pPr marL="0" marR="0" algn="ctr">
                        <a:lnSpc>
                          <a:spcPct val="115000"/>
                        </a:lnSpc>
                        <a:spcBef>
                          <a:spcPts val="0"/>
                        </a:spcBef>
                        <a:spcAft>
                          <a:spcPts val="0"/>
                        </a:spcAft>
                      </a:pPr>
                      <a:r>
                        <a:rPr lang="en-US" sz="1400" b="1" dirty="0" err="1">
                          <a:solidFill>
                            <a:srgbClr val="800E29"/>
                          </a:solidFill>
                          <a:effectLst/>
                        </a:rPr>
                        <a:t>Bhajans</a:t>
                      </a:r>
                      <a:r>
                        <a:rPr lang="en-US" sz="1400" b="1" dirty="0">
                          <a:solidFill>
                            <a:srgbClr val="800E29"/>
                          </a:solidFill>
                          <a:effectLst/>
                        </a:rPr>
                        <a:t>/</a:t>
                      </a:r>
                      <a:r>
                        <a:rPr lang="en-US" sz="1400" b="1" dirty="0" err="1">
                          <a:solidFill>
                            <a:srgbClr val="800E29"/>
                          </a:solidFill>
                          <a:effectLst/>
                        </a:rPr>
                        <a:t>Sangas</a:t>
                      </a:r>
                      <a:endParaRPr lang="en-US" sz="1400" b="1" dirty="0">
                        <a:solidFill>
                          <a:srgbClr val="800E29"/>
                        </a:solidFill>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200" dirty="0">
                          <a:effectLst/>
                        </a:rPr>
                        <a:t> </a:t>
                      </a:r>
                      <a:endParaRPr lang="en-US" sz="1200" b="1" dirty="0">
                        <a:solidFill>
                          <a:srgbClr val="800E29"/>
                        </a:solidFill>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200" dirty="0">
                          <a:effectLst/>
                        </a:rPr>
                        <a:t> </a:t>
                      </a:r>
                      <a:endParaRPr lang="en-US" sz="1200" b="1" dirty="0">
                        <a:solidFill>
                          <a:srgbClr val="800E29"/>
                        </a:solidFill>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200" dirty="0">
                          <a:effectLst/>
                        </a:rPr>
                        <a:t> </a:t>
                      </a:r>
                      <a:endParaRPr lang="en-US" sz="1200" b="1" dirty="0">
                        <a:solidFill>
                          <a:srgbClr val="800E29"/>
                        </a:solidFill>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200" dirty="0">
                          <a:effectLst/>
                        </a:rPr>
                        <a:t> </a:t>
                      </a:r>
                      <a:endParaRPr lang="en-US" sz="1200" b="1" dirty="0">
                        <a:solidFill>
                          <a:srgbClr val="800E29"/>
                        </a:solidFill>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200" dirty="0">
                          <a:effectLst/>
                        </a:rPr>
                        <a:t> </a:t>
                      </a:r>
                      <a:endParaRPr lang="en-US" sz="1200" b="1" dirty="0">
                        <a:solidFill>
                          <a:srgbClr val="800E29"/>
                        </a:solidFill>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200" dirty="0">
                          <a:effectLst/>
                        </a:rPr>
                        <a:t> </a:t>
                      </a:r>
                      <a:endParaRPr lang="en-US" sz="1200" b="1" dirty="0">
                        <a:solidFill>
                          <a:srgbClr val="800E29"/>
                        </a:solidFill>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200" dirty="0">
                          <a:effectLst/>
                        </a:rPr>
                        <a:t> </a:t>
                      </a:r>
                      <a:endParaRPr lang="en-US" sz="1200" b="1" dirty="0">
                        <a:solidFill>
                          <a:srgbClr val="800E29"/>
                        </a:solidFill>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200" dirty="0">
                          <a:effectLst/>
                        </a:rPr>
                        <a:t> </a:t>
                      </a:r>
                      <a:endParaRPr lang="en-US" sz="1200" b="1" dirty="0">
                        <a:solidFill>
                          <a:srgbClr val="800E29"/>
                        </a:solidFill>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bl>
          </a:graphicData>
        </a:graphic>
      </p:graphicFrame>
      <p:sp>
        <p:nvSpPr>
          <p:cNvPr id="5" name="Rectangle 1"/>
          <p:cNvSpPr>
            <a:spLocks noChangeArrowheads="1"/>
          </p:cNvSpPr>
          <p:nvPr/>
        </p:nvSpPr>
        <p:spPr bwMode="auto">
          <a:xfrm>
            <a:off x="5650425" y="1295899"/>
            <a:ext cx="748923"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_</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230955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8335" y="160423"/>
            <a:ext cx="9384630" cy="1427745"/>
          </a:xfrm>
        </p:spPr>
        <p:txBody>
          <a:bodyPr/>
          <a:lstStyle/>
          <a:p>
            <a:br>
              <a:rPr lang="en-US" sz="4000" b="1" dirty="0"/>
            </a:br>
            <a:br>
              <a:rPr lang="en-US" sz="4000" b="1" dirty="0"/>
            </a:br>
            <a:br>
              <a:rPr lang="en-US" sz="4000" b="1" dirty="0"/>
            </a:br>
            <a:br>
              <a:rPr lang="en-US" sz="4000" b="1" dirty="0"/>
            </a:br>
            <a:br>
              <a:rPr lang="en-US" sz="4000" b="1" dirty="0"/>
            </a:br>
            <a:br>
              <a:rPr lang="en-US" sz="4000" b="1" dirty="0"/>
            </a:br>
            <a:r>
              <a:rPr lang="en-US" sz="3400" b="1" dirty="0" err="1">
                <a:solidFill>
                  <a:srgbClr val="800E29"/>
                </a:solidFill>
              </a:rPr>
              <a:t>Purusottama</a:t>
            </a:r>
            <a:r>
              <a:rPr lang="en-US" sz="3400" b="1" dirty="0">
                <a:solidFill>
                  <a:srgbClr val="800E29"/>
                </a:solidFill>
              </a:rPr>
              <a:t> Month Checklist Explanations</a:t>
            </a:r>
            <a:br>
              <a:rPr lang="en-US" sz="3400" dirty="0"/>
            </a:br>
            <a:endParaRPr lang="es-ES" sz="3400" dirty="0">
              <a:solidFill>
                <a:srgbClr val="800E29"/>
              </a:solidFill>
            </a:endParaRPr>
          </a:p>
        </p:txBody>
      </p:sp>
      <p:sp>
        <p:nvSpPr>
          <p:cNvPr id="3" name="Marcador de contenido 2"/>
          <p:cNvSpPr>
            <a:spLocks noGrp="1"/>
          </p:cNvSpPr>
          <p:nvPr>
            <p:ph idx="1"/>
          </p:nvPr>
        </p:nvSpPr>
        <p:spPr>
          <a:xfrm>
            <a:off x="112295" y="799178"/>
            <a:ext cx="8906005" cy="5433064"/>
          </a:xfrm>
        </p:spPr>
        <p:txBody>
          <a:bodyPr>
            <a:normAutofit/>
          </a:bodyPr>
          <a:lstStyle/>
          <a:p>
            <a:pPr marL="0" indent="0" algn="ctr">
              <a:buClr>
                <a:srgbClr val="800E29"/>
              </a:buClr>
              <a:buSzPct val="100000"/>
              <a:buNone/>
            </a:pPr>
            <a:endParaRPr lang="en-US" sz="2300" dirty="0">
              <a:solidFill>
                <a:srgbClr val="800E29"/>
              </a:solidFill>
            </a:endParaRPr>
          </a:p>
          <a:p>
            <a:pPr marL="0" indent="0" algn="ctr">
              <a:buClr>
                <a:srgbClr val="800E29"/>
              </a:buClr>
              <a:buSzPct val="100000"/>
              <a:buNone/>
            </a:pPr>
            <a:r>
              <a:rPr lang="en-US" dirty="0">
                <a:solidFill>
                  <a:srgbClr val="800E29"/>
                </a:solidFill>
              </a:rPr>
              <a:t>The recommendation for devotees during this month (and other similar ones) is to </a:t>
            </a:r>
            <a:r>
              <a:rPr lang="en-US" b="1" dirty="0">
                <a:solidFill>
                  <a:srgbClr val="800E29"/>
                </a:solidFill>
              </a:rPr>
              <a:t>perform additional services and increase their chanting, hearing, reading, worship and, according to Srila Prabhupada, preaching to attract newcomers to the path of Krsna Consciousness.</a:t>
            </a:r>
            <a:r>
              <a:rPr lang="en-US" dirty="0">
                <a:solidFill>
                  <a:srgbClr val="800E29"/>
                </a:solidFill>
              </a:rPr>
              <a:t>  This merciful </a:t>
            </a:r>
            <a:r>
              <a:rPr lang="en-US" dirty="0" err="1">
                <a:solidFill>
                  <a:srgbClr val="800E29"/>
                </a:solidFill>
              </a:rPr>
              <a:t>Purusottama</a:t>
            </a:r>
            <a:r>
              <a:rPr lang="en-US" dirty="0">
                <a:solidFill>
                  <a:srgbClr val="800E29"/>
                </a:solidFill>
              </a:rPr>
              <a:t> Month is a very “</a:t>
            </a:r>
            <a:r>
              <a:rPr lang="en-US" b="1" dirty="0">
                <a:solidFill>
                  <a:srgbClr val="800E29"/>
                </a:solidFill>
              </a:rPr>
              <a:t>special concession to attract new customers”. </a:t>
            </a:r>
            <a:r>
              <a:rPr lang="en-US" dirty="0">
                <a:solidFill>
                  <a:srgbClr val="800E29"/>
                </a:solidFill>
              </a:rPr>
              <a:t>Since, according to Sastras, it is many times more beneficial than even Damodara month, </a:t>
            </a:r>
            <a:r>
              <a:rPr lang="en-US" b="1" dirty="0">
                <a:solidFill>
                  <a:srgbClr val="800E29"/>
                </a:solidFill>
              </a:rPr>
              <a:t>it is a great opportunity to increase one’s spiritual advancement. </a:t>
            </a:r>
            <a:r>
              <a:rPr lang="en-US" dirty="0">
                <a:solidFill>
                  <a:srgbClr val="800E29"/>
                </a:solidFill>
              </a:rPr>
              <a:t>There are essential and optional items in the given list. </a:t>
            </a:r>
          </a:p>
          <a:p>
            <a:pPr marL="0" indent="0">
              <a:buNone/>
            </a:pPr>
            <a:endParaRPr lang="es-ES" sz="2300" dirty="0"/>
          </a:p>
        </p:txBody>
      </p:sp>
      <p:pic>
        <p:nvPicPr>
          <p:cNvPr id="6147" name="Picture 3" descr="C:\Users\USER4\Desktop\ppt Purosattam month\hd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3528" y="4815206"/>
            <a:ext cx="3279888" cy="18367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15420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11161" y="88491"/>
            <a:ext cx="7698657" cy="6608342"/>
          </a:xfrm>
        </p:spPr>
        <p:txBody>
          <a:bodyPr>
            <a:normAutofit fontScale="25000" lnSpcReduction="20000"/>
          </a:bodyPr>
          <a:lstStyle/>
          <a:p>
            <a:pPr>
              <a:buClr>
                <a:srgbClr val="800E29"/>
              </a:buClr>
              <a:buSzPct val="100000"/>
              <a:buFont typeface="Arial" pitchFamily="34" charset="0"/>
              <a:buChar char="•"/>
            </a:pPr>
            <a:endParaRPr lang="en-US" sz="2000" dirty="0">
              <a:solidFill>
                <a:srgbClr val="800E29"/>
              </a:solidFill>
            </a:endParaRPr>
          </a:p>
          <a:p>
            <a:pPr marL="0" lvl="0" indent="0" algn="ctr">
              <a:buClr>
                <a:srgbClr val="800E29"/>
              </a:buClr>
              <a:buSzPct val="100000"/>
              <a:buNone/>
            </a:pPr>
            <a:r>
              <a:rPr lang="en-US" sz="16000" b="1" dirty="0">
                <a:solidFill>
                  <a:srgbClr val="800E29"/>
                </a:solidFill>
              </a:rPr>
              <a:t>Sri </a:t>
            </a:r>
            <a:r>
              <a:rPr lang="en-US" sz="16000" b="1" dirty="0" err="1">
                <a:solidFill>
                  <a:srgbClr val="800E29"/>
                </a:solidFill>
              </a:rPr>
              <a:t>Krsna</a:t>
            </a:r>
            <a:r>
              <a:rPr lang="en-US" sz="16000" b="1" dirty="0">
                <a:solidFill>
                  <a:srgbClr val="800E29"/>
                </a:solidFill>
              </a:rPr>
              <a:t> recommends in the Padma </a:t>
            </a:r>
            <a:r>
              <a:rPr lang="en-US" sz="16000" b="1" dirty="0" err="1">
                <a:solidFill>
                  <a:srgbClr val="800E29"/>
                </a:solidFill>
              </a:rPr>
              <a:t>Purana</a:t>
            </a:r>
            <a:r>
              <a:rPr lang="en-US" sz="16000" b="1" dirty="0">
                <a:solidFill>
                  <a:srgbClr val="800E29"/>
                </a:solidFill>
              </a:rPr>
              <a:t>: </a:t>
            </a:r>
          </a:p>
          <a:p>
            <a:pPr>
              <a:buClr>
                <a:srgbClr val="800E29"/>
              </a:buClr>
              <a:buSzPct val="100000"/>
              <a:buFont typeface="Arial" pitchFamily="34" charset="0"/>
              <a:buChar char="•"/>
            </a:pPr>
            <a:endParaRPr lang="en-US" sz="16000" b="1" dirty="0">
              <a:solidFill>
                <a:srgbClr val="800E29"/>
              </a:solidFill>
            </a:endParaRPr>
          </a:p>
          <a:p>
            <a:pPr>
              <a:buClr>
                <a:srgbClr val="800E29"/>
              </a:buClr>
              <a:buSzPct val="100000"/>
              <a:buFont typeface="Arial" pitchFamily="34" charset="0"/>
              <a:buChar char="•"/>
            </a:pPr>
            <a:r>
              <a:rPr lang="en-US" sz="11200" b="1" dirty="0">
                <a:solidFill>
                  <a:srgbClr val="800E29"/>
                </a:solidFill>
              </a:rPr>
              <a:t>Worshipping Him</a:t>
            </a:r>
            <a:endParaRPr lang="en-US" sz="11200" dirty="0">
              <a:solidFill>
                <a:srgbClr val="800E29"/>
              </a:solidFill>
            </a:endParaRPr>
          </a:p>
          <a:p>
            <a:pPr>
              <a:buClr>
                <a:srgbClr val="800E29"/>
              </a:buClr>
              <a:buSzPct val="100000"/>
              <a:buFont typeface="Arial" pitchFamily="34" charset="0"/>
              <a:buChar char="•"/>
            </a:pPr>
            <a:r>
              <a:rPr lang="en-US" sz="11200" b="1" dirty="0">
                <a:solidFill>
                  <a:srgbClr val="800E29"/>
                </a:solidFill>
              </a:rPr>
              <a:t>Chanting His holy names</a:t>
            </a:r>
            <a:endParaRPr lang="en-US" sz="11200" dirty="0">
              <a:solidFill>
                <a:srgbClr val="800E29"/>
              </a:solidFill>
            </a:endParaRPr>
          </a:p>
          <a:p>
            <a:pPr>
              <a:buClr>
                <a:srgbClr val="800E29"/>
              </a:buClr>
              <a:buSzPct val="100000"/>
              <a:buFont typeface="Arial" pitchFamily="34" charset="0"/>
              <a:buChar char="•"/>
            </a:pPr>
            <a:r>
              <a:rPr lang="en-US" sz="11200" b="1" dirty="0">
                <a:solidFill>
                  <a:srgbClr val="800E29"/>
                </a:solidFill>
              </a:rPr>
              <a:t>Studying Srimad Bhagavatam and Bhagavad-Gita</a:t>
            </a:r>
            <a:endParaRPr lang="en-US" sz="11200" dirty="0">
              <a:solidFill>
                <a:srgbClr val="800E29"/>
              </a:solidFill>
            </a:endParaRPr>
          </a:p>
          <a:p>
            <a:pPr>
              <a:buClr>
                <a:srgbClr val="800E29"/>
              </a:buClr>
              <a:buSzPct val="100000"/>
              <a:buFont typeface="Arial" pitchFamily="34" charset="0"/>
              <a:buChar char="•"/>
            </a:pPr>
            <a:r>
              <a:rPr lang="en-US" sz="11200" b="1" dirty="0">
                <a:solidFill>
                  <a:srgbClr val="800E29"/>
                </a:solidFill>
              </a:rPr>
              <a:t>Offering ghee lamp (dipa) and </a:t>
            </a:r>
            <a:endParaRPr lang="en-US" sz="11200" dirty="0">
              <a:solidFill>
                <a:srgbClr val="800E29"/>
              </a:solidFill>
            </a:endParaRPr>
          </a:p>
          <a:p>
            <a:pPr>
              <a:buClr>
                <a:srgbClr val="800E29"/>
              </a:buClr>
              <a:buSzPct val="100000"/>
              <a:buFont typeface="Arial" pitchFamily="34" charset="0"/>
              <a:buChar char="•"/>
            </a:pPr>
            <a:r>
              <a:rPr lang="en-US" sz="11200" b="1" dirty="0">
                <a:solidFill>
                  <a:srgbClr val="800E29"/>
                </a:solidFill>
              </a:rPr>
              <a:t>Giving in charity (best applied to devotees and by preaching Krsna Consciousness)</a:t>
            </a:r>
          </a:p>
          <a:p>
            <a:pPr>
              <a:buClr>
                <a:srgbClr val="800E29"/>
              </a:buClr>
              <a:buSzPct val="100000"/>
              <a:buFont typeface="Arial" pitchFamily="34" charset="0"/>
              <a:buChar char="•"/>
            </a:pPr>
            <a:endParaRPr lang="en-US" sz="8800" dirty="0">
              <a:solidFill>
                <a:srgbClr val="800E29"/>
              </a:solidFill>
            </a:endParaRPr>
          </a:p>
          <a:p>
            <a:pPr marL="0" indent="0">
              <a:buNone/>
            </a:pPr>
            <a:endParaRPr lang="es-ES" sz="8400" dirty="0"/>
          </a:p>
        </p:txBody>
      </p:sp>
    </p:spTree>
    <p:extLst>
      <p:ext uri="{BB962C8B-B14F-4D97-AF65-F5344CB8AC3E}">
        <p14:creationId xmlns:p14="http://schemas.microsoft.com/office/powerpoint/2010/main" val="1896230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209" y="94129"/>
            <a:ext cx="8780744" cy="2022770"/>
          </a:xfrm>
        </p:spPr>
        <p:txBody>
          <a:bodyPr/>
          <a:lstStyle/>
          <a:p>
            <a:r>
              <a:rPr lang="en-US" sz="4000" b="1" dirty="0">
                <a:solidFill>
                  <a:srgbClr val="800E29"/>
                </a:solidFill>
              </a:rPr>
              <a:t>Srila Prabhupada’s Devotional Program</a:t>
            </a:r>
            <a:br>
              <a:rPr lang="en-US" sz="4000" dirty="0"/>
            </a:br>
            <a:endParaRPr lang="es-ES" sz="4000" dirty="0">
              <a:solidFill>
                <a:srgbClr val="800E29"/>
              </a:solidFill>
            </a:endParaRPr>
          </a:p>
        </p:txBody>
      </p:sp>
      <p:sp>
        <p:nvSpPr>
          <p:cNvPr id="3" name="Marcador de contenido 2"/>
          <p:cNvSpPr>
            <a:spLocks noGrp="1"/>
          </p:cNvSpPr>
          <p:nvPr>
            <p:ph idx="1"/>
          </p:nvPr>
        </p:nvSpPr>
        <p:spPr>
          <a:xfrm>
            <a:off x="314161" y="1252603"/>
            <a:ext cx="8530224" cy="4658407"/>
          </a:xfrm>
        </p:spPr>
        <p:txBody>
          <a:bodyPr>
            <a:normAutofit/>
          </a:bodyPr>
          <a:lstStyle/>
          <a:p>
            <a:pPr marL="0" indent="0">
              <a:buNone/>
            </a:pPr>
            <a:endParaRPr lang="en-US" dirty="0">
              <a:solidFill>
                <a:srgbClr val="800E29"/>
              </a:solidFill>
            </a:endParaRPr>
          </a:p>
          <a:p>
            <a:pPr marL="0" indent="0" algn="ctr">
              <a:buNone/>
            </a:pPr>
            <a:endParaRPr lang="en-US" sz="2000" dirty="0">
              <a:solidFill>
                <a:srgbClr val="800E29"/>
              </a:solidFill>
            </a:endParaRPr>
          </a:p>
          <a:p>
            <a:pPr marL="0" indent="0" algn="ctr">
              <a:buNone/>
            </a:pPr>
            <a:r>
              <a:rPr lang="en-US" sz="2300" dirty="0">
                <a:solidFill>
                  <a:srgbClr val="800E29"/>
                </a:solidFill>
              </a:rPr>
              <a:t>Several of the items indicated for observing </a:t>
            </a:r>
            <a:r>
              <a:rPr lang="en-US" sz="2300" dirty="0" err="1">
                <a:solidFill>
                  <a:srgbClr val="800E29"/>
                </a:solidFill>
              </a:rPr>
              <a:t>Purusottama</a:t>
            </a:r>
            <a:r>
              <a:rPr lang="en-US" sz="2300" dirty="0">
                <a:solidFill>
                  <a:srgbClr val="800E29"/>
                </a:solidFill>
              </a:rPr>
              <a:t> Month are included in the program (for morning and evening) that Srila Prabhupada prescribed for the devotees in ISKCON (waking up early, attending </a:t>
            </a:r>
            <a:r>
              <a:rPr lang="en-US" sz="2300" dirty="0" err="1">
                <a:solidFill>
                  <a:srgbClr val="800E29"/>
                </a:solidFill>
              </a:rPr>
              <a:t>aratis</a:t>
            </a:r>
            <a:r>
              <a:rPr lang="en-US" sz="2300" dirty="0">
                <a:solidFill>
                  <a:srgbClr val="800E29"/>
                </a:solidFill>
              </a:rPr>
              <a:t>, worshipping and circumambulating </a:t>
            </a:r>
            <a:r>
              <a:rPr lang="en-US" sz="2300" dirty="0" err="1">
                <a:solidFill>
                  <a:srgbClr val="800E29"/>
                </a:solidFill>
              </a:rPr>
              <a:t>Tulasi</a:t>
            </a:r>
            <a:r>
              <a:rPr lang="en-US" sz="2300" dirty="0">
                <a:solidFill>
                  <a:srgbClr val="800E29"/>
                </a:solidFill>
              </a:rPr>
              <a:t> </a:t>
            </a:r>
            <a:r>
              <a:rPr lang="en-US" sz="2300" dirty="0" err="1">
                <a:solidFill>
                  <a:srgbClr val="800E29"/>
                </a:solidFill>
              </a:rPr>
              <a:t>devi</a:t>
            </a:r>
            <a:r>
              <a:rPr lang="en-US" sz="2300" dirty="0">
                <a:solidFill>
                  <a:srgbClr val="800E29"/>
                </a:solidFill>
              </a:rPr>
              <a:t>, reading </a:t>
            </a:r>
            <a:r>
              <a:rPr lang="en-US" sz="2300" dirty="0" err="1">
                <a:solidFill>
                  <a:srgbClr val="800E29"/>
                </a:solidFill>
              </a:rPr>
              <a:t>Srimad</a:t>
            </a:r>
            <a:r>
              <a:rPr lang="en-US" sz="2300" dirty="0">
                <a:solidFill>
                  <a:srgbClr val="800E29"/>
                </a:solidFill>
              </a:rPr>
              <a:t> </a:t>
            </a:r>
            <a:r>
              <a:rPr lang="en-US" sz="2300" dirty="0" err="1">
                <a:solidFill>
                  <a:srgbClr val="800E29"/>
                </a:solidFill>
              </a:rPr>
              <a:t>Bhagavatam</a:t>
            </a:r>
            <a:r>
              <a:rPr lang="en-US" sz="2300" dirty="0">
                <a:solidFill>
                  <a:srgbClr val="800E29"/>
                </a:solidFill>
              </a:rPr>
              <a:t>, etc.). </a:t>
            </a:r>
            <a:r>
              <a:rPr lang="en-US" sz="2300" b="1" dirty="0">
                <a:solidFill>
                  <a:srgbClr val="800E29"/>
                </a:solidFill>
              </a:rPr>
              <a:t>Thus by following this program, we are ensured to be already honoring some of the aspects for this particularly auspicious month. </a:t>
            </a:r>
          </a:p>
          <a:p>
            <a:pPr marL="0" indent="0">
              <a:buNone/>
            </a:pPr>
            <a:endParaRPr lang="es-ES" sz="2300" dirty="0"/>
          </a:p>
        </p:txBody>
      </p:sp>
    </p:spTree>
    <p:extLst>
      <p:ext uri="{BB962C8B-B14F-4D97-AF65-F5344CB8AC3E}">
        <p14:creationId xmlns:p14="http://schemas.microsoft.com/office/powerpoint/2010/main" val="1788584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209" y="94129"/>
            <a:ext cx="8780744" cy="820271"/>
          </a:xfrm>
        </p:spPr>
        <p:txBody>
          <a:bodyPr/>
          <a:lstStyle/>
          <a:p>
            <a:br>
              <a:rPr lang="en-US" sz="4000" dirty="0"/>
            </a:br>
            <a:endParaRPr lang="es-ES" sz="4000" dirty="0">
              <a:solidFill>
                <a:srgbClr val="800E29"/>
              </a:solidFill>
            </a:endParaRPr>
          </a:p>
        </p:txBody>
      </p:sp>
      <p:sp>
        <p:nvSpPr>
          <p:cNvPr id="3" name="Marcador de contenido 2"/>
          <p:cNvSpPr>
            <a:spLocks noGrp="1"/>
          </p:cNvSpPr>
          <p:nvPr>
            <p:ph idx="1"/>
          </p:nvPr>
        </p:nvSpPr>
        <p:spPr>
          <a:xfrm>
            <a:off x="263046" y="320040"/>
            <a:ext cx="8880954" cy="5735303"/>
          </a:xfrm>
        </p:spPr>
        <p:txBody>
          <a:bodyPr>
            <a:normAutofit/>
          </a:bodyPr>
          <a:lstStyle/>
          <a:p>
            <a:pPr marL="0" indent="0" algn="ctr">
              <a:buNone/>
            </a:pPr>
            <a:endParaRPr lang="en-US" sz="2000" b="1" dirty="0">
              <a:solidFill>
                <a:srgbClr val="800E29"/>
              </a:solidFill>
            </a:endParaRPr>
          </a:p>
          <a:p>
            <a:pPr marL="0" indent="0" algn="ctr">
              <a:buNone/>
            </a:pPr>
            <a:r>
              <a:rPr lang="en-US" sz="4000" b="1" dirty="0" err="1">
                <a:solidFill>
                  <a:srgbClr val="800E29"/>
                </a:solidFill>
              </a:rPr>
              <a:t>Japa</a:t>
            </a:r>
            <a:r>
              <a:rPr lang="en-US" sz="4000" b="1" dirty="0">
                <a:solidFill>
                  <a:srgbClr val="800E29"/>
                </a:solidFill>
              </a:rPr>
              <a:t> &amp; Extra Rounds</a:t>
            </a:r>
            <a:endParaRPr lang="en-US" sz="4000" dirty="0">
              <a:solidFill>
                <a:srgbClr val="800E29"/>
              </a:solidFill>
            </a:endParaRPr>
          </a:p>
          <a:p>
            <a:pPr>
              <a:buClr>
                <a:srgbClr val="800E29"/>
              </a:buClr>
              <a:buSzPct val="100000"/>
              <a:buFont typeface="Arial" pitchFamily="34" charset="0"/>
              <a:buChar char="•"/>
            </a:pPr>
            <a:endParaRPr lang="en-US" sz="2000" dirty="0">
              <a:solidFill>
                <a:srgbClr val="800E29"/>
              </a:solidFill>
            </a:endParaRPr>
          </a:p>
          <a:p>
            <a:pPr marL="0" indent="0">
              <a:buClr>
                <a:srgbClr val="800E29"/>
              </a:buClr>
              <a:buSzPct val="100000"/>
              <a:buNone/>
            </a:pPr>
            <a:r>
              <a:rPr lang="en-US" sz="2000" dirty="0">
                <a:solidFill>
                  <a:srgbClr val="800E29"/>
                </a:solidFill>
              </a:rPr>
              <a:t> </a:t>
            </a:r>
            <a:r>
              <a:rPr lang="en-US" sz="2000" b="1" dirty="0">
                <a:solidFill>
                  <a:srgbClr val="800E29"/>
                </a:solidFill>
              </a:rPr>
              <a:t>For initiated devotees Srila Prabhupada recommended to chant extra rounds (above the minimum of 16) during special days such as </a:t>
            </a:r>
            <a:r>
              <a:rPr lang="en-US" sz="2000" b="1" dirty="0" err="1">
                <a:solidFill>
                  <a:srgbClr val="800E29"/>
                </a:solidFill>
              </a:rPr>
              <a:t>Ekadasis</a:t>
            </a:r>
            <a:r>
              <a:rPr lang="en-US" sz="2000" b="1" dirty="0">
                <a:solidFill>
                  <a:srgbClr val="800E29"/>
                </a:solidFill>
              </a:rPr>
              <a:t>.</a:t>
            </a:r>
          </a:p>
          <a:p>
            <a:pPr marL="0" indent="0">
              <a:buClr>
                <a:srgbClr val="800E29"/>
              </a:buClr>
              <a:buSzPct val="100000"/>
              <a:buNone/>
            </a:pPr>
            <a:r>
              <a:rPr lang="en-US" sz="2000" dirty="0">
                <a:solidFill>
                  <a:srgbClr val="800E29"/>
                </a:solidFill>
              </a:rPr>
              <a:t>For devotees involved in congregational programs having a system of gradually increasing their Japa (1, 4, 8, etc. up to 16 once aspiring for initiation) “extra rounds” means rounds above their established quota.</a:t>
            </a:r>
          </a:p>
          <a:p>
            <a:pPr marL="0" indent="0">
              <a:buClr>
                <a:srgbClr val="800E29"/>
              </a:buClr>
              <a:buSzPct val="100000"/>
              <a:buNone/>
            </a:pPr>
            <a:r>
              <a:rPr lang="en-US" sz="2000" dirty="0">
                <a:solidFill>
                  <a:srgbClr val="800E29"/>
                </a:solidFill>
              </a:rPr>
              <a:t>It is not intended that uninitiated devotes feel forced to chant 16 rounds without being voluntarily committed to do so. </a:t>
            </a:r>
          </a:p>
          <a:p>
            <a:pPr marL="0" indent="0">
              <a:buClr>
                <a:srgbClr val="800E29"/>
              </a:buClr>
              <a:buSzPct val="100000"/>
              <a:buNone/>
            </a:pPr>
            <a:r>
              <a:rPr lang="en-US" sz="2000" dirty="0">
                <a:solidFill>
                  <a:srgbClr val="800E29"/>
                </a:solidFill>
              </a:rPr>
              <a:t>In any case, to increase the quota of rounds during this month is suggested</a:t>
            </a:r>
            <a:r>
              <a:rPr lang="en-US" sz="2000">
                <a:solidFill>
                  <a:srgbClr val="800E29"/>
                </a:solidFill>
              </a:rPr>
              <a:t>. </a:t>
            </a:r>
            <a:endParaRPr lang="es-ES" dirty="0"/>
          </a:p>
        </p:txBody>
      </p:sp>
    </p:spTree>
    <p:extLst>
      <p:ext uri="{BB962C8B-B14F-4D97-AF65-F5344CB8AC3E}">
        <p14:creationId xmlns:p14="http://schemas.microsoft.com/office/powerpoint/2010/main" val="3194192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209" y="94129"/>
            <a:ext cx="8780744" cy="820271"/>
          </a:xfrm>
        </p:spPr>
        <p:txBody>
          <a:bodyPr/>
          <a:lstStyle/>
          <a:p>
            <a:br>
              <a:rPr lang="en-US" sz="4000" dirty="0"/>
            </a:br>
            <a:endParaRPr lang="es-ES" sz="4000" dirty="0">
              <a:solidFill>
                <a:srgbClr val="800E29"/>
              </a:solidFill>
            </a:endParaRPr>
          </a:p>
        </p:txBody>
      </p:sp>
      <p:pic>
        <p:nvPicPr>
          <p:cNvPr id="7170" name="Picture 2" descr="C:\Users\USER4\Desktop\ppt Purosattam month\chj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249" y="219420"/>
            <a:ext cx="4351342" cy="27972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171" name="Picture 3" descr="C:\Users\USER4\Desktop\ppt Purosattam month\chj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9335" y="3257116"/>
            <a:ext cx="5473665" cy="33152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69112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84793" y="310251"/>
            <a:ext cx="6446745" cy="6247864"/>
          </a:xfrm>
          <a:prstGeom prst="rect">
            <a:avLst/>
          </a:prstGeom>
          <a:noFill/>
          <a:ln w="76200" cap="sq" cmpd="thickThin">
            <a:noFill/>
            <a:miter lim="800000"/>
          </a:ln>
          <a:effectLst>
            <a:softEdge rad="12700"/>
          </a:effectLst>
        </p:spPr>
        <p:txBody>
          <a:bodyPr wrap="square" rtlCol="0">
            <a:spAutoFit/>
          </a:bodyPr>
          <a:lstStyle/>
          <a:p>
            <a:pPr algn="ctr"/>
            <a:r>
              <a:rPr lang="es-ES" sz="8000" b="1" dirty="0" err="1">
                <a:ln w="17780" cmpd="sng">
                  <a:solidFill>
                    <a:schemeClr val="accent1">
                      <a:tint val="3000"/>
                    </a:schemeClr>
                  </a:solidFill>
                  <a:prstDash val="solid"/>
                  <a:miter lim="800000"/>
                </a:ln>
                <a:solidFill>
                  <a:srgbClr val="95220F"/>
                </a:solidFill>
                <a:effectLst>
                  <a:outerShdw blurRad="50800" dist="38100" dir="10800000" algn="r" rotWithShape="0">
                    <a:prstClr val="black">
                      <a:alpha val="40000"/>
                    </a:prstClr>
                  </a:outerShdw>
                </a:effectLst>
              </a:rPr>
              <a:t>The</a:t>
            </a:r>
            <a:r>
              <a:rPr lang="es-ES" sz="8000" b="1" dirty="0">
                <a:ln w="17780" cmpd="sng">
                  <a:solidFill>
                    <a:schemeClr val="accent1">
                      <a:tint val="3000"/>
                    </a:schemeClr>
                  </a:solidFill>
                  <a:prstDash val="solid"/>
                  <a:miter lim="800000"/>
                </a:ln>
                <a:solidFill>
                  <a:srgbClr val="95220F"/>
                </a:solidFill>
                <a:effectLst>
                  <a:outerShdw blurRad="50800" dist="38100" dir="10800000" algn="r" rotWithShape="0">
                    <a:prstClr val="black">
                      <a:alpha val="40000"/>
                    </a:prstClr>
                  </a:outerShdw>
                </a:effectLst>
              </a:rPr>
              <a:t> </a:t>
            </a:r>
            <a:r>
              <a:rPr lang="es-ES" sz="8000" b="1" dirty="0" err="1">
                <a:ln w="17780" cmpd="sng">
                  <a:solidFill>
                    <a:schemeClr val="accent1">
                      <a:tint val="3000"/>
                    </a:schemeClr>
                  </a:solidFill>
                  <a:prstDash val="solid"/>
                  <a:miter lim="800000"/>
                </a:ln>
                <a:solidFill>
                  <a:srgbClr val="95220F"/>
                </a:solidFill>
                <a:effectLst>
                  <a:outerShdw blurRad="50800" dist="38100" dir="10800000" algn="r" rotWithShape="0">
                    <a:prstClr val="black">
                      <a:alpha val="40000"/>
                    </a:prstClr>
                  </a:outerShdw>
                </a:effectLst>
              </a:rPr>
              <a:t>Glories</a:t>
            </a:r>
            <a:r>
              <a:rPr lang="es-ES" sz="8000" b="1" dirty="0">
                <a:ln w="17780" cmpd="sng">
                  <a:solidFill>
                    <a:schemeClr val="accent1">
                      <a:tint val="3000"/>
                    </a:schemeClr>
                  </a:solidFill>
                  <a:prstDash val="solid"/>
                  <a:miter lim="800000"/>
                </a:ln>
                <a:solidFill>
                  <a:srgbClr val="95220F"/>
                </a:solidFill>
                <a:effectLst>
                  <a:outerShdw blurRad="50800" dist="38100" dir="10800000" algn="r" rotWithShape="0">
                    <a:prstClr val="black">
                      <a:alpha val="40000"/>
                    </a:prstClr>
                  </a:outerShdw>
                </a:effectLst>
              </a:rPr>
              <a:t> </a:t>
            </a:r>
          </a:p>
          <a:p>
            <a:pPr algn="ctr"/>
            <a:r>
              <a:rPr lang="es-ES" sz="8000" b="1" dirty="0">
                <a:ln w="17780" cmpd="sng">
                  <a:solidFill>
                    <a:schemeClr val="accent1">
                      <a:tint val="3000"/>
                    </a:schemeClr>
                  </a:solidFill>
                  <a:prstDash val="solid"/>
                  <a:miter lim="800000"/>
                </a:ln>
                <a:solidFill>
                  <a:srgbClr val="95220F"/>
                </a:solidFill>
                <a:effectLst>
                  <a:outerShdw blurRad="50800" dist="38100" dir="10800000" algn="r" rotWithShape="0">
                    <a:prstClr val="black">
                      <a:alpha val="40000"/>
                    </a:prstClr>
                  </a:outerShdw>
                </a:effectLst>
              </a:rPr>
              <a:t>of </a:t>
            </a:r>
          </a:p>
          <a:p>
            <a:pPr algn="ctr"/>
            <a:r>
              <a:rPr lang="es-ES" sz="8000" b="1" dirty="0" err="1">
                <a:ln w="17780" cmpd="sng">
                  <a:solidFill>
                    <a:schemeClr val="accent1">
                      <a:tint val="3000"/>
                    </a:schemeClr>
                  </a:solidFill>
                  <a:prstDash val="solid"/>
                  <a:miter lim="800000"/>
                </a:ln>
                <a:solidFill>
                  <a:srgbClr val="95220F"/>
                </a:solidFill>
                <a:effectLst>
                  <a:outerShdw blurRad="50800" dist="38100" dir="10800000" algn="r" rotWithShape="0">
                    <a:prstClr val="black">
                      <a:alpha val="40000"/>
                    </a:prstClr>
                  </a:outerShdw>
                </a:effectLst>
              </a:rPr>
              <a:t>Merciful</a:t>
            </a:r>
            <a:r>
              <a:rPr lang="es-ES" sz="8000" b="1" dirty="0">
                <a:ln w="17780" cmpd="sng">
                  <a:solidFill>
                    <a:schemeClr val="accent1">
                      <a:tint val="3000"/>
                    </a:schemeClr>
                  </a:solidFill>
                  <a:prstDash val="solid"/>
                  <a:miter lim="800000"/>
                </a:ln>
                <a:solidFill>
                  <a:srgbClr val="95220F"/>
                </a:solidFill>
                <a:effectLst>
                  <a:outerShdw blurRad="50800" dist="38100" dir="10800000" algn="r" rotWithShape="0">
                    <a:prstClr val="black">
                      <a:alpha val="40000"/>
                    </a:prstClr>
                  </a:outerShdw>
                </a:effectLst>
              </a:rPr>
              <a:t> </a:t>
            </a:r>
            <a:r>
              <a:rPr lang="es-ES" sz="8000" b="1" dirty="0" err="1">
                <a:ln w="17780" cmpd="sng">
                  <a:solidFill>
                    <a:schemeClr val="accent1">
                      <a:tint val="3000"/>
                    </a:schemeClr>
                  </a:solidFill>
                  <a:prstDash val="solid"/>
                  <a:miter lim="800000"/>
                </a:ln>
                <a:solidFill>
                  <a:srgbClr val="95220F"/>
                </a:solidFill>
                <a:effectLst>
                  <a:outerShdw blurRad="50800" dist="38100" dir="10800000" algn="r" rotWithShape="0">
                    <a:prstClr val="black">
                      <a:alpha val="40000"/>
                    </a:prstClr>
                  </a:outerShdw>
                </a:effectLst>
              </a:rPr>
              <a:t>Purusottama</a:t>
            </a:r>
            <a:r>
              <a:rPr lang="es-ES" sz="8000" b="1" dirty="0">
                <a:ln w="17780" cmpd="sng">
                  <a:solidFill>
                    <a:schemeClr val="accent1">
                      <a:tint val="3000"/>
                    </a:schemeClr>
                  </a:solidFill>
                  <a:prstDash val="solid"/>
                  <a:miter lim="800000"/>
                </a:ln>
                <a:solidFill>
                  <a:srgbClr val="95220F"/>
                </a:solidFill>
                <a:effectLst>
                  <a:outerShdw blurRad="50800" dist="38100" dir="10800000" algn="r" rotWithShape="0">
                    <a:prstClr val="black">
                      <a:alpha val="40000"/>
                    </a:prstClr>
                  </a:outerShdw>
                </a:effectLst>
              </a:rPr>
              <a:t> </a:t>
            </a:r>
            <a:r>
              <a:rPr lang="es-ES" sz="8000" b="1" dirty="0" err="1">
                <a:ln w="17780" cmpd="sng">
                  <a:solidFill>
                    <a:schemeClr val="accent1">
                      <a:tint val="3000"/>
                    </a:schemeClr>
                  </a:solidFill>
                  <a:prstDash val="solid"/>
                  <a:miter lim="800000"/>
                </a:ln>
                <a:solidFill>
                  <a:srgbClr val="95220F"/>
                </a:solidFill>
                <a:effectLst>
                  <a:outerShdw blurRad="50800" dist="38100" dir="10800000" algn="r" rotWithShape="0">
                    <a:prstClr val="black">
                      <a:alpha val="40000"/>
                    </a:prstClr>
                  </a:outerShdw>
                </a:effectLst>
              </a:rPr>
              <a:t>Month</a:t>
            </a:r>
            <a:endParaRPr lang="es-ES" sz="8000" b="1" dirty="0">
              <a:ln w="17780" cmpd="sng">
                <a:solidFill>
                  <a:schemeClr val="accent1">
                    <a:tint val="3000"/>
                  </a:schemeClr>
                </a:solidFill>
                <a:prstDash val="solid"/>
                <a:miter lim="800000"/>
              </a:ln>
              <a:solidFill>
                <a:srgbClr val="95220F"/>
              </a:solidFill>
              <a:effectLst>
                <a:outerShdw blurRad="50800" dist="38100" dir="10800000" algn="r" rotWithShape="0">
                  <a:prstClr val="black">
                    <a:alpha val="40000"/>
                  </a:prstClr>
                </a:outerShdw>
              </a:effectLst>
            </a:endParaRPr>
          </a:p>
        </p:txBody>
      </p:sp>
      <p:pic>
        <p:nvPicPr>
          <p:cNvPr id="4" name="Imagen 3" descr="krishna 2.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617351" y="202024"/>
            <a:ext cx="2365753" cy="64643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78721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0727" y="0"/>
            <a:ext cx="8029183" cy="3847207"/>
          </a:xfrm>
          <a:prstGeom prst="rect">
            <a:avLst/>
          </a:prstGeom>
        </p:spPr>
        <p:txBody>
          <a:bodyPr wrap="square">
            <a:spAutoFit/>
          </a:bodyPr>
          <a:lstStyle/>
          <a:p>
            <a:pPr algn="ctr"/>
            <a:endParaRPr lang="en-US" sz="2000" b="1" dirty="0">
              <a:solidFill>
                <a:srgbClr val="800E29"/>
              </a:solidFill>
            </a:endParaRPr>
          </a:p>
          <a:p>
            <a:pPr algn="ctr"/>
            <a:endParaRPr lang="en-US" sz="2000" b="1" dirty="0">
              <a:solidFill>
                <a:srgbClr val="800E29"/>
              </a:solidFill>
            </a:endParaRPr>
          </a:p>
          <a:p>
            <a:pPr algn="ctr"/>
            <a:r>
              <a:rPr lang="en-US" sz="4000" b="1" dirty="0">
                <a:solidFill>
                  <a:srgbClr val="800E29"/>
                </a:solidFill>
              </a:rPr>
              <a:t>Ganges Bath</a:t>
            </a:r>
            <a:endParaRPr lang="en-US" sz="2000" dirty="0">
              <a:solidFill>
                <a:srgbClr val="800E29"/>
              </a:solidFill>
            </a:endParaRPr>
          </a:p>
          <a:p>
            <a:pPr marL="285750" indent="-285750" algn="ctr">
              <a:buFont typeface="Arial" pitchFamily="34" charset="0"/>
              <a:buChar char="•"/>
            </a:pPr>
            <a:endParaRPr lang="en-US" sz="2000" dirty="0">
              <a:solidFill>
                <a:srgbClr val="800E29"/>
              </a:solidFill>
            </a:endParaRPr>
          </a:p>
          <a:p>
            <a:pPr algn="ctr"/>
            <a:r>
              <a:rPr lang="en-US" sz="2400" b="1" dirty="0">
                <a:solidFill>
                  <a:srgbClr val="800E29"/>
                </a:solidFill>
              </a:rPr>
              <a:t>If unable to physically bathe in the waters of Mother Ganga, invoke her presence by repeating her name at least three times (“Ganga, Ganga, Ganga”).</a:t>
            </a:r>
            <a:r>
              <a:rPr lang="en-US" sz="2400" dirty="0">
                <a:solidFill>
                  <a:srgbClr val="800E29"/>
                </a:solidFill>
              </a:rPr>
              <a:t> In this way Gangadevi would kindly manifest, and the given bath </a:t>
            </a:r>
            <a:r>
              <a:rPr lang="en-US" sz="2400" b="1" dirty="0">
                <a:solidFill>
                  <a:srgbClr val="800E29"/>
                </a:solidFill>
              </a:rPr>
              <a:t>would be non-different from bathing directly in the waters of Mother Ganga</a:t>
            </a:r>
            <a:r>
              <a:rPr lang="en-US" sz="2000" b="1" dirty="0">
                <a:solidFill>
                  <a:srgbClr val="800E29"/>
                </a:solidFill>
              </a:rPr>
              <a:t>.</a:t>
            </a:r>
          </a:p>
        </p:txBody>
      </p:sp>
      <p:pic>
        <p:nvPicPr>
          <p:cNvPr id="8195" name="Picture 3" descr="C:\Users\USER4\Desktop\ppt Purosattam month\gb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6181" y="4666094"/>
            <a:ext cx="3084569" cy="19921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49225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630" y="106655"/>
            <a:ext cx="8780744" cy="2022770"/>
          </a:xfrm>
        </p:spPr>
        <p:txBody>
          <a:bodyPr/>
          <a:lstStyle/>
          <a:p>
            <a:br>
              <a:rPr lang="en-US" sz="4000" dirty="0"/>
            </a:br>
            <a:endParaRPr lang="es-ES" sz="4000" dirty="0">
              <a:solidFill>
                <a:srgbClr val="800E29"/>
              </a:solidFill>
            </a:endParaRPr>
          </a:p>
        </p:txBody>
      </p:sp>
      <p:sp>
        <p:nvSpPr>
          <p:cNvPr id="3" name="Marcador de contenido 2"/>
          <p:cNvSpPr>
            <a:spLocks noGrp="1"/>
          </p:cNvSpPr>
          <p:nvPr>
            <p:ph idx="1"/>
          </p:nvPr>
        </p:nvSpPr>
        <p:spPr>
          <a:xfrm>
            <a:off x="279973" y="106655"/>
            <a:ext cx="8530224" cy="6485874"/>
          </a:xfrm>
        </p:spPr>
        <p:txBody>
          <a:bodyPr>
            <a:normAutofit/>
          </a:bodyPr>
          <a:lstStyle/>
          <a:p>
            <a:pPr marL="0" indent="0" algn="ctr">
              <a:buNone/>
            </a:pPr>
            <a:r>
              <a:rPr lang="en-US" sz="4700" b="1" dirty="0">
                <a:solidFill>
                  <a:srgbClr val="800E29"/>
                </a:solidFill>
              </a:rPr>
              <a:t>Items of Worship (Upacaras)</a:t>
            </a:r>
          </a:p>
          <a:p>
            <a:pPr marL="0" indent="0" algn="ctr">
              <a:buNone/>
            </a:pPr>
            <a:r>
              <a:rPr lang="en-US" sz="2400" dirty="0">
                <a:solidFill>
                  <a:srgbClr val="800E29"/>
                </a:solidFill>
              </a:rPr>
              <a:t>During Purusottama month the worship of Krsna is particularly recommended. The observant of Purusottama month can choose from 1 to any number of these 16 items for their personal worship.</a:t>
            </a:r>
          </a:p>
          <a:p>
            <a:pPr marL="0" indent="0">
              <a:buNone/>
            </a:pPr>
            <a:endParaRPr lang="en-US" sz="2000" b="1" dirty="0">
              <a:solidFill>
                <a:srgbClr val="800E29"/>
              </a:solidFill>
            </a:endParaRPr>
          </a:p>
          <a:p>
            <a:pPr marL="0" indent="0">
              <a:buClr>
                <a:srgbClr val="800E29"/>
              </a:buClr>
              <a:buSzPct val="100000"/>
              <a:buNone/>
            </a:pPr>
            <a:endParaRPr lang="es-ES" dirty="0"/>
          </a:p>
        </p:txBody>
      </p:sp>
      <p:graphicFrame>
        <p:nvGraphicFramePr>
          <p:cNvPr id="5" name="Tabla 4"/>
          <p:cNvGraphicFramePr>
            <a:graphicFrameLocks noGrp="1"/>
          </p:cNvGraphicFramePr>
          <p:nvPr>
            <p:extLst>
              <p:ext uri="{D42A27DB-BD31-4B8C-83A1-F6EECF244321}">
                <p14:modId xmlns:p14="http://schemas.microsoft.com/office/powerpoint/2010/main" val="2859333090"/>
              </p:ext>
            </p:extLst>
          </p:nvPr>
        </p:nvGraphicFramePr>
        <p:xfrm>
          <a:off x="414656" y="3155979"/>
          <a:ext cx="8563401" cy="4861856"/>
        </p:xfrm>
        <a:graphic>
          <a:graphicData uri="http://schemas.openxmlformats.org/drawingml/2006/table">
            <a:tbl>
              <a:tblPr firstRow="1" bandRow="1">
                <a:tableStyleId>{3B4B98B0-60AC-42C2-AFA5-B58CD77FA1E5}</a:tableStyleId>
              </a:tblPr>
              <a:tblGrid>
                <a:gridCol w="2785319">
                  <a:extLst>
                    <a:ext uri="{9D8B030D-6E8A-4147-A177-3AD203B41FA5}">
                      <a16:colId xmlns:a16="http://schemas.microsoft.com/office/drawing/2014/main" val="20000"/>
                    </a:ext>
                  </a:extLst>
                </a:gridCol>
                <a:gridCol w="2889041">
                  <a:extLst>
                    <a:ext uri="{9D8B030D-6E8A-4147-A177-3AD203B41FA5}">
                      <a16:colId xmlns:a16="http://schemas.microsoft.com/office/drawing/2014/main" val="20001"/>
                    </a:ext>
                  </a:extLst>
                </a:gridCol>
                <a:gridCol w="2889041">
                  <a:extLst>
                    <a:ext uri="{9D8B030D-6E8A-4147-A177-3AD203B41FA5}">
                      <a16:colId xmlns:a16="http://schemas.microsoft.com/office/drawing/2014/main" val="20002"/>
                    </a:ext>
                  </a:extLst>
                </a:gridCol>
              </a:tblGrid>
              <a:tr h="3033056">
                <a:tc>
                  <a:txBody>
                    <a:bodyPr/>
                    <a:lstStyle/>
                    <a:p>
                      <a:pPr marL="0" indent="0">
                        <a:buClr>
                          <a:srgbClr val="800E29"/>
                        </a:buClr>
                        <a:buSzPct val="100000"/>
                        <a:buNone/>
                      </a:pPr>
                      <a:r>
                        <a:rPr lang="en-US" sz="1800" dirty="0">
                          <a:solidFill>
                            <a:srgbClr val="800E29"/>
                          </a:solidFill>
                        </a:rPr>
                        <a:t>1. Seat (Asana) </a:t>
                      </a:r>
                    </a:p>
                    <a:p>
                      <a:pPr marL="0" indent="0">
                        <a:buClr>
                          <a:srgbClr val="800E29"/>
                        </a:buClr>
                        <a:buSzPct val="100000"/>
                        <a:buNone/>
                      </a:pPr>
                      <a:r>
                        <a:rPr lang="en-US" sz="1800" dirty="0">
                          <a:solidFill>
                            <a:srgbClr val="800E29"/>
                          </a:solidFill>
                        </a:rPr>
                        <a:t>2. Welcome (Svagata) </a:t>
                      </a:r>
                    </a:p>
                    <a:p>
                      <a:pPr marL="0" indent="0">
                        <a:buClr>
                          <a:srgbClr val="800E29"/>
                        </a:buClr>
                        <a:buSzPct val="100000"/>
                        <a:buNone/>
                      </a:pPr>
                      <a:r>
                        <a:rPr lang="en-US" sz="1800" dirty="0">
                          <a:solidFill>
                            <a:srgbClr val="800E29"/>
                          </a:solidFill>
                        </a:rPr>
                        <a:t>3. Lotus feet wash (Padya) </a:t>
                      </a:r>
                    </a:p>
                    <a:p>
                      <a:pPr marL="0" indent="0">
                        <a:buClr>
                          <a:srgbClr val="800E29"/>
                        </a:buClr>
                        <a:buSzPct val="100000"/>
                        <a:buNone/>
                      </a:pPr>
                      <a:r>
                        <a:rPr lang="en-US" sz="1800" dirty="0">
                          <a:solidFill>
                            <a:srgbClr val="800E29"/>
                          </a:solidFill>
                        </a:rPr>
                        <a:t>4. Sprinkle water (Arghya)  </a:t>
                      </a:r>
                    </a:p>
                    <a:p>
                      <a:pPr marL="0" indent="0">
                        <a:buClr>
                          <a:srgbClr val="800E29"/>
                        </a:buClr>
                        <a:buSzPct val="100000"/>
                        <a:buNone/>
                      </a:pPr>
                      <a:r>
                        <a:rPr lang="en-US" sz="1800" dirty="0">
                          <a:solidFill>
                            <a:srgbClr val="800E29"/>
                          </a:solidFill>
                        </a:rPr>
                        <a:t>5. Water for sipping (Acamana) </a:t>
                      </a:r>
                    </a:p>
                    <a:p>
                      <a:endParaRPr lang="es-ES" dirty="0"/>
                    </a:p>
                  </a:txBody>
                  <a:tcPr/>
                </a:tc>
                <a:tc>
                  <a:txBody>
                    <a:bodyPr/>
                    <a:lstStyle/>
                    <a:p>
                      <a:pPr marL="0" marR="0" indent="0" algn="l" defTabSz="914400" rtl="0" eaLnBrk="1" fontAlgn="auto" latinLnBrk="0" hangingPunct="1">
                        <a:lnSpc>
                          <a:spcPct val="100000"/>
                        </a:lnSpc>
                        <a:spcBef>
                          <a:spcPts val="0"/>
                        </a:spcBef>
                        <a:spcAft>
                          <a:spcPts val="0"/>
                        </a:spcAft>
                        <a:buClr>
                          <a:srgbClr val="800E29"/>
                        </a:buClr>
                        <a:buSzPct val="100000"/>
                        <a:buFontTx/>
                        <a:buNone/>
                        <a:tabLst/>
                        <a:defRPr/>
                      </a:pPr>
                      <a:r>
                        <a:rPr lang="en-US" sz="1800" dirty="0">
                          <a:solidFill>
                            <a:srgbClr val="800E29"/>
                          </a:solidFill>
                        </a:rPr>
                        <a:t>6. Special drink (Madhuparka)</a:t>
                      </a:r>
                    </a:p>
                    <a:p>
                      <a:pPr marL="0" indent="0">
                        <a:buClr>
                          <a:srgbClr val="800E29"/>
                        </a:buClr>
                        <a:buSzPct val="100000"/>
                        <a:buNone/>
                      </a:pPr>
                      <a:r>
                        <a:rPr lang="en-US" sz="1800" dirty="0">
                          <a:solidFill>
                            <a:srgbClr val="800E29"/>
                          </a:solidFill>
                        </a:rPr>
                        <a:t>7. Repeated water for sipping 	(Punar-acamana) </a:t>
                      </a:r>
                    </a:p>
                    <a:p>
                      <a:pPr marL="0" indent="0">
                        <a:buClr>
                          <a:srgbClr val="800E29"/>
                        </a:buClr>
                        <a:buSzPct val="100000"/>
                        <a:buNone/>
                      </a:pPr>
                      <a:r>
                        <a:rPr lang="en-US" sz="1800" dirty="0">
                          <a:solidFill>
                            <a:srgbClr val="800E29"/>
                          </a:solidFill>
                        </a:rPr>
                        <a:t>8. Bathing (Snana) </a:t>
                      </a:r>
                    </a:p>
                    <a:p>
                      <a:pPr marL="0" indent="0">
                        <a:buClr>
                          <a:srgbClr val="800E29"/>
                        </a:buClr>
                        <a:buSzPct val="100000"/>
                        <a:buNone/>
                      </a:pPr>
                      <a:r>
                        <a:rPr lang="en-US" sz="1800" dirty="0">
                          <a:solidFill>
                            <a:srgbClr val="800E29"/>
                          </a:solidFill>
                        </a:rPr>
                        <a:t>9. Fresh clothing, thread and tilaka (Vastra)</a:t>
                      </a:r>
                    </a:p>
                    <a:p>
                      <a:pPr marL="0" indent="0">
                        <a:buClr>
                          <a:srgbClr val="800E29"/>
                        </a:buClr>
                        <a:buSzPct val="100000"/>
                        <a:buNone/>
                      </a:pPr>
                      <a:r>
                        <a:rPr lang="en-US" sz="1800" dirty="0">
                          <a:solidFill>
                            <a:srgbClr val="800E29"/>
                          </a:solidFill>
                        </a:rPr>
                        <a:t>10. Ornaments and decorations (Abharana)</a:t>
                      </a:r>
                    </a:p>
                    <a:p>
                      <a:endParaRPr lang="es-ES" dirty="0"/>
                    </a:p>
                  </a:txBody>
                  <a:tcPr/>
                </a:tc>
                <a:tc>
                  <a:txBody>
                    <a:bodyPr/>
                    <a:lstStyle/>
                    <a:p>
                      <a:pPr marL="0" marR="0" indent="0" algn="l" defTabSz="914400" rtl="0" eaLnBrk="1" fontAlgn="auto" latinLnBrk="0" hangingPunct="1">
                        <a:lnSpc>
                          <a:spcPct val="100000"/>
                        </a:lnSpc>
                        <a:spcBef>
                          <a:spcPts val="0"/>
                        </a:spcBef>
                        <a:spcAft>
                          <a:spcPts val="0"/>
                        </a:spcAft>
                        <a:buClr>
                          <a:srgbClr val="800E29"/>
                        </a:buClr>
                        <a:buSzPct val="100000"/>
                        <a:buFontTx/>
                        <a:buNone/>
                        <a:tabLst/>
                        <a:defRPr/>
                      </a:pPr>
                      <a:r>
                        <a:rPr lang="en-US" sz="1800" dirty="0">
                          <a:solidFill>
                            <a:srgbClr val="800E29"/>
                          </a:solidFill>
                        </a:rPr>
                        <a:t>11. Sandalwood paste (Gandha)</a:t>
                      </a:r>
                    </a:p>
                    <a:p>
                      <a:pPr marL="0" indent="0">
                        <a:buClr>
                          <a:srgbClr val="800E29"/>
                        </a:buClr>
                        <a:buSzPct val="100000"/>
                        <a:buNone/>
                      </a:pPr>
                      <a:r>
                        <a:rPr lang="en-US" sz="1800" dirty="0">
                          <a:solidFill>
                            <a:srgbClr val="800E29"/>
                          </a:solidFill>
                        </a:rPr>
                        <a:t>12. Fragrant flowers (Puspa)</a:t>
                      </a:r>
                    </a:p>
                    <a:p>
                      <a:pPr marL="0" indent="0">
                        <a:buClr>
                          <a:srgbClr val="800E29"/>
                        </a:buClr>
                        <a:buSzPct val="100000"/>
                        <a:buNone/>
                      </a:pPr>
                      <a:r>
                        <a:rPr lang="en-US" sz="1800" dirty="0">
                          <a:solidFill>
                            <a:srgbClr val="800E29"/>
                          </a:solidFill>
                        </a:rPr>
                        <a:t>13. Incense (Dhupa) </a:t>
                      </a:r>
                    </a:p>
                    <a:p>
                      <a:pPr marL="0" indent="0">
                        <a:buClr>
                          <a:srgbClr val="800E29"/>
                        </a:buClr>
                        <a:buSzPct val="100000"/>
                        <a:buNone/>
                      </a:pPr>
                      <a:r>
                        <a:rPr lang="en-US" sz="1800" dirty="0">
                          <a:solidFill>
                            <a:srgbClr val="800E29"/>
                          </a:solidFill>
                        </a:rPr>
                        <a:t>14. Ghee or camphor lamp (Dipa)</a:t>
                      </a:r>
                    </a:p>
                    <a:p>
                      <a:pPr marL="0" indent="0">
                        <a:buClr>
                          <a:srgbClr val="800E29"/>
                        </a:buClr>
                        <a:buSzPct val="100000"/>
                        <a:buNone/>
                      </a:pPr>
                      <a:r>
                        <a:rPr lang="en-US" sz="1800" dirty="0">
                          <a:solidFill>
                            <a:srgbClr val="800E29"/>
                          </a:solidFill>
                        </a:rPr>
                        <a:t>15. Foodstuff</a:t>
                      </a:r>
                      <a:r>
                        <a:rPr lang="en-US" sz="1800" baseline="0" dirty="0">
                          <a:solidFill>
                            <a:srgbClr val="800E29"/>
                          </a:solidFill>
                        </a:rPr>
                        <a:t> </a:t>
                      </a:r>
                      <a:r>
                        <a:rPr lang="en-US" sz="1800" dirty="0">
                          <a:solidFill>
                            <a:srgbClr val="800E29"/>
                          </a:solidFill>
                        </a:rPr>
                        <a:t>(Naivedya)</a:t>
                      </a:r>
                    </a:p>
                    <a:p>
                      <a:pPr marL="0" indent="0">
                        <a:buClr>
                          <a:srgbClr val="800E29"/>
                        </a:buClr>
                        <a:buSzPct val="100000"/>
                        <a:buNone/>
                      </a:pPr>
                      <a:r>
                        <a:rPr lang="en-US" sz="1800" dirty="0">
                          <a:solidFill>
                            <a:srgbClr val="800E29"/>
                          </a:solidFill>
                        </a:rPr>
                        <a:t>16. Respects</a:t>
                      </a:r>
                      <a:r>
                        <a:rPr lang="en-US" sz="1800" baseline="0" dirty="0">
                          <a:solidFill>
                            <a:srgbClr val="800E29"/>
                          </a:solidFill>
                        </a:rPr>
                        <a:t> </a:t>
                      </a:r>
                      <a:r>
                        <a:rPr lang="en-US" sz="1800" dirty="0">
                          <a:solidFill>
                            <a:srgbClr val="800E29"/>
                          </a:solidFill>
                        </a:rPr>
                        <a:t>(</a:t>
                      </a:r>
                      <a:r>
                        <a:rPr lang="en-US" sz="1800" dirty="0" err="1">
                          <a:solidFill>
                            <a:srgbClr val="800E29"/>
                          </a:solidFill>
                        </a:rPr>
                        <a:t>Pranams</a:t>
                      </a:r>
                      <a:r>
                        <a:rPr lang="en-US" sz="1800" dirty="0">
                          <a:solidFill>
                            <a:srgbClr val="800E29"/>
                          </a:solidFill>
                        </a:rPr>
                        <a:t>)</a:t>
                      </a:r>
                      <a:endParaRPr lang="es-ES" dirty="0"/>
                    </a:p>
                  </a:txBody>
                  <a:tcPr/>
                </a:tc>
                <a:extLst>
                  <a:ext uri="{0D108BD9-81ED-4DB2-BD59-A6C34878D82A}">
                    <a16:rowId xmlns:a16="http://schemas.microsoft.com/office/drawing/2014/main" val="10000"/>
                  </a:ext>
                </a:extLst>
              </a:tr>
              <a:tr h="289262">
                <a:tc>
                  <a:txBody>
                    <a:bodyPr/>
                    <a:lstStyle/>
                    <a:p>
                      <a:endParaRPr lang="es-ES" dirty="0"/>
                    </a:p>
                  </a:txBody>
                  <a:tcPr/>
                </a:tc>
                <a:tc>
                  <a:txBody>
                    <a:bodyPr/>
                    <a:lstStyle/>
                    <a:p>
                      <a:endParaRPr lang="es-ES"/>
                    </a:p>
                  </a:txBody>
                  <a:tcPr/>
                </a:tc>
                <a:tc>
                  <a:txBody>
                    <a:bodyPr/>
                    <a:lstStyle/>
                    <a:p>
                      <a:endParaRPr lang="es-ES"/>
                    </a:p>
                  </a:txBody>
                  <a:tcPr/>
                </a:tc>
                <a:extLst>
                  <a:ext uri="{0D108BD9-81ED-4DB2-BD59-A6C34878D82A}">
                    <a16:rowId xmlns:a16="http://schemas.microsoft.com/office/drawing/2014/main" val="10001"/>
                  </a:ext>
                </a:extLst>
              </a:tr>
              <a:tr h="289262">
                <a:tc>
                  <a:txBody>
                    <a:bodyPr/>
                    <a:lstStyle/>
                    <a:p>
                      <a:endParaRPr lang="es-ES"/>
                    </a:p>
                  </a:txBody>
                  <a:tcPr/>
                </a:tc>
                <a:tc>
                  <a:txBody>
                    <a:bodyPr/>
                    <a:lstStyle/>
                    <a:p>
                      <a:endParaRPr lang="es-ES"/>
                    </a:p>
                  </a:txBody>
                  <a:tcPr/>
                </a:tc>
                <a:tc>
                  <a:txBody>
                    <a:bodyPr/>
                    <a:lstStyle/>
                    <a:p>
                      <a:endParaRPr lang="es-ES"/>
                    </a:p>
                  </a:txBody>
                  <a:tcPr/>
                </a:tc>
                <a:extLst>
                  <a:ext uri="{0D108BD9-81ED-4DB2-BD59-A6C34878D82A}">
                    <a16:rowId xmlns:a16="http://schemas.microsoft.com/office/drawing/2014/main" val="10002"/>
                  </a:ext>
                </a:extLst>
              </a:tr>
              <a:tr h="289262">
                <a:tc>
                  <a:txBody>
                    <a:bodyPr/>
                    <a:lstStyle/>
                    <a:p>
                      <a:endParaRPr lang="es-ES"/>
                    </a:p>
                  </a:txBody>
                  <a:tcPr/>
                </a:tc>
                <a:tc>
                  <a:txBody>
                    <a:bodyPr/>
                    <a:lstStyle/>
                    <a:p>
                      <a:endParaRPr lang="es-ES"/>
                    </a:p>
                  </a:txBody>
                  <a:tcPr/>
                </a:tc>
                <a:tc>
                  <a:txBody>
                    <a:bodyPr/>
                    <a:lstStyle/>
                    <a:p>
                      <a:endParaRPr lang="es-ES"/>
                    </a:p>
                  </a:txBody>
                  <a:tcPr/>
                </a:tc>
                <a:extLst>
                  <a:ext uri="{0D108BD9-81ED-4DB2-BD59-A6C34878D82A}">
                    <a16:rowId xmlns:a16="http://schemas.microsoft.com/office/drawing/2014/main" val="10003"/>
                  </a:ext>
                </a:extLst>
              </a:tr>
              <a:tr h="289262">
                <a:tc>
                  <a:txBody>
                    <a:bodyPr/>
                    <a:lstStyle/>
                    <a:p>
                      <a:endParaRPr lang="es-ES"/>
                    </a:p>
                  </a:txBody>
                  <a:tcPr/>
                </a:tc>
                <a:tc>
                  <a:txBody>
                    <a:bodyPr/>
                    <a:lstStyle/>
                    <a:p>
                      <a:endParaRPr lang="es-ES"/>
                    </a:p>
                  </a:txBody>
                  <a:tcPr/>
                </a:tc>
                <a:tc>
                  <a:txBody>
                    <a:bodyPr/>
                    <a:lstStyle/>
                    <a:p>
                      <a:endParaRPr lang="es-ES"/>
                    </a:p>
                  </a:txBody>
                  <a:tcPr/>
                </a:tc>
                <a:extLst>
                  <a:ext uri="{0D108BD9-81ED-4DB2-BD59-A6C34878D82A}">
                    <a16:rowId xmlns:a16="http://schemas.microsoft.com/office/drawing/2014/main" val="10004"/>
                  </a:ext>
                </a:extLst>
              </a:tr>
              <a:tr h="289262">
                <a:tc>
                  <a:txBody>
                    <a:bodyPr/>
                    <a:lstStyle/>
                    <a:p>
                      <a:endParaRPr lang="es-ES"/>
                    </a:p>
                  </a:txBody>
                  <a:tcPr/>
                </a:tc>
                <a:tc>
                  <a:txBody>
                    <a:bodyPr/>
                    <a:lstStyle/>
                    <a:p>
                      <a:endParaRPr lang="es-ES" dirty="0"/>
                    </a:p>
                  </a:txBody>
                  <a:tcPr/>
                </a:tc>
                <a:tc>
                  <a:txBody>
                    <a:bodyPr/>
                    <a:lstStyle/>
                    <a:p>
                      <a:endParaRPr lang="es-ES"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517654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630" y="106655"/>
            <a:ext cx="8780744" cy="2022770"/>
          </a:xfrm>
        </p:spPr>
        <p:txBody>
          <a:bodyPr/>
          <a:lstStyle/>
          <a:p>
            <a:br>
              <a:rPr lang="en-US" sz="4000" dirty="0"/>
            </a:br>
            <a:endParaRPr lang="es-ES" sz="4000" dirty="0">
              <a:solidFill>
                <a:srgbClr val="800E29"/>
              </a:solidFill>
            </a:endParaRPr>
          </a:p>
        </p:txBody>
      </p:sp>
      <p:pic>
        <p:nvPicPr>
          <p:cNvPr id="9218" name="Picture 2" descr="C:\Users\USER4\Desktop\ppt Purosattam month\puj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9983" y="4264694"/>
            <a:ext cx="3784775" cy="2304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219" name="Picture 3" descr="C:\Users\USER4\Desktop\ppt Purosattam month\puj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8880" y="492062"/>
            <a:ext cx="5466979" cy="36380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568041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630" y="106655"/>
            <a:ext cx="8780744" cy="2022770"/>
          </a:xfrm>
        </p:spPr>
        <p:txBody>
          <a:bodyPr/>
          <a:lstStyle/>
          <a:p>
            <a:br>
              <a:rPr lang="en-US" sz="4000" dirty="0"/>
            </a:br>
            <a:endParaRPr lang="es-ES" sz="4000" dirty="0">
              <a:solidFill>
                <a:srgbClr val="800E29"/>
              </a:solidFill>
            </a:endParaRPr>
          </a:p>
        </p:txBody>
      </p:sp>
      <p:sp>
        <p:nvSpPr>
          <p:cNvPr id="3" name="Marcador de contenido 2"/>
          <p:cNvSpPr>
            <a:spLocks noGrp="1"/>
          </p:cNvSpPr>
          <p:nvPr>
            <p:ph idx="1"/>
          </p:nvPr>
        </p:nvSpPr>
        <p:spPr>
          <a:xfrm>
            <a:off x="0" y="95324"/>
            <a:ext cx="8990858" cy="6338390"/>
          </a:xfrm>
        </p:spPr>
        <p:txBody>
          <a:bodyPr>
            <a:normAutofit fontScale="47500" lnSpcReduction="20000"/>
          </a:bodyPr>
          <a:lstStyle/>
          <a:p>
            <a:pPr marL="0" indent="0" algn="ctr">
              <a:buNone/>
            </a:pPr>
            <a:endParaRPr lang="en-US" sz="2000" b="1" dirty="0">
              <a:solidFill>
                <a:srgbClr val="800E29"/>
              </a:solidFill>
            </a:endParaRPr>
          </a:p>
          <a:p>
            <a:pPr marL="0" indent="0" algn="ctr">
              <a:buNone/>
            </a:pPr>
            <a:endParaRPr lang="en-US" sz="4200" b="1" dirty="0">
              <a:solidFill>
                <a:srgbClr val="800E29"/>
              </a:solidFill>
            </a:endParaRPr>
          </a:p>
          <a:p>
            <a:pPr marL="0" indent="0" algn="ctr">
              <a:buClr>
                <a:srgbClr val="800E29"/>
              </a:buClr>
              <a:buSzPct val="100000"/>
              <a:buNone/>
            </a:pPr>
            <a:r>
              <a:rPr lang="en-US" sz="7600" dirty="0">
                <a:solidFill>
                  <a:srgbClr val="800E29"/>
                </a:solidFill>
              </a:rPr>
              <a:t>General Recommendations</a:t>
            </a:r>
          </a:p>
          <a:p>
            <a:pPr algn="ctr">
              <a:buClr>
                <a:srgbClr val="800E29"/>
              </a:buClr>
              <a:buSzPct val="100000"/>
              <a:buFont typeface="Arial" pitchFamily="34" charset="0"/>
              <a:buChar char="•"/>
            </a:pPr>
            <a:r>
              <a:rPr lang="en-US" sz="4600" b="1" dirty="0">
                <a:solidFill>
                  <a:srgbClr val="800E29"/>
                </a:solidFill>
              </a:rPr>
              <a:t>Chanting extra rounds, helping guests to be engaged in some devotional practice and the offering of ghee lamps every day (in the same fashion of Damodara month) is particularly encouraged</a:t>
            </a:r>
            <a:r>
              <a:rPr lang="en-US" sz="4600" dirty="0">
                <a:solidFill>
                  <a:srgbClr val="800E29"/>
                </a:solidFill>
              </a:rPr>
              <a:t>. </a:t>
            </a:r>
          </a:p>
          <a:p>
            <a:pPr algn="ctr">
              <a:buClr>
                <a:srgbClr val="800E29"/>
              </a:buClr>
              <a:buSzPct val="100000"/>
              <a:buFont typeface="Arial" pitchFamily="34" charset="0"/>
              <a:buChar char="•"/>
            </a:pPr>
            <a:r>
              <a:rPr lang="en-US" sz="4600" dirty="0">
                <a:solidFill>
                  <a:srgbClr val="800E29"/>
                </a:solidFill>
              </a:rPr>
              <a:t>Other specifications found in different sastras may be followed according to the level of advancement of the practitioner. </a:t>
            </a:r>
          </a:p>
          <a:p>
            <a:pPr algn="ctr">
              <a:buClr>
                <a:srgbClr val="800E29"/>
              </a:buClr>
              <a:buSzPct val="100000"/>
              <a:buFont typeface="Arial" pitchFamily="34" charset="0"/>
              <a:buChar char="•"/>
            </a:pPr>
            <a:endParaRPr lang="en-US" sz="4600" dirty="0">
              <a:solidFill>
                <a:srgbClr val="800E29"/>
              </a:solidFill>
            </a:endParaRPr>
          </a:p>
          <a:p>
            <a:pPr algn="ctr">
              <a:buClr>
                <a:srgbClr val="800E29"/>
              </a:buClr>
              <a:buSzPct val="100000"/>
              <a:buFont typeface="Arial" pitchFamily="34" charset="0"/>
              <a:buChar char="•"/>
            </a:pPr>
            <a:r>
              <a:rPr lang="en-US" sz="4600" b="1" dirty="0">
                <a:solidFill>
                  <a:srgbClr val="800E29"/>
                </a:solidFill>
              </a:rPr>
              <a:t>The main encouragement is to especially attract new people</a:t>
            </a:r>
            <a:r>
              <a:rPr lang="en-US" sz="4600" dirty="0">
                <a:solidFill>
                  <a:srgbClr val="800E29"/>
                </a:solidFill>
              </a:rPr>
              <a:t> by participating in preaching activities such as book distribution, home or public programs, Harinams, </a:t>
            </a:r>
            <a:r>
              <a:rPr lang="en-US" sz="4600" dirty="0" err="1">
                <a:solidFill>
                  <a:srgbClr val="800E29"/>
                </a:solidFill>
              </a:rPr>
              <a:t>etc</a:t>
            </a:r>
            <a:r>
              <a:rPr lang="en-US" sz="4600" dirty="0">
                <a:solidFill>
                  <a:srgbClr val="800E29"/>
                </a:solidFill>
              </a:rPr>
              <a:t>,  to do some service for Krsna as recommended in the Padma Purana. </a:t>
            </a:r>
          </a:p>
        </p:txBody>
      </p:sp>
    </p:spTree>
    <p:extLst>
      <p:ext uri="{BB962C8B-B14F-4D97-AF65-F5344CB8AC3E}">
        <p14:creationId xmlns:p14="http://schemas.microsoft.com/office/powerpoint/2010/main" val="14029770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630" y="106655"/>
            <a:ext cx="8780744" cy="2022770"/>
          </a:xfrm>
        </p:spPr>
        <p:txBody>
          <a:bodyPr/>
          <a:lstStyle/>
          <a:p>
            <a:br>
              <a:rPr lang="en-US" sz="4000" dirty="0"/>
            </a:br>
            <a:endParaRPr lang="es-ES" sz="4000" dirty="0">
              <a:solidFill>
                <a:srgbClr val="800E29"/>
              </a:solidFill>
            </a:endParaRPr>
          </a:p>
        </p:txBody>
      </p:sp>
      <p:sp>
        <p:nvSpPr>
          <p:cNvPr id="3" name="Marcador de contenido 2"/>
          <p:cNvSpPr>
            <a:spLocks noGrp="1"/>
          </p:cNvSpPr>
          <p:nvPr>
            <p:ph idx="1"/>
          </p:nvPr>
        </p:nvSpPr>
        <p:spPr>
          <a:xfrm>
            <a:off x="313150" y="106655"/>
            <a:ext cx="8217073" cy="5917089"/>
          </a:xfrm>
        </p:spPr>
        <p:txBody>
          <a:bodyPr>
            <a:normAutofit/>
          </a:bodyPr>
          <a:lstStyle/>
          <a:p>
            <a:pPr marL="0" indent="0" algn="ctr">
              <a:buNone/>
            </a:pPr>
            <a:endParaRPr lang="en-US" sz="2000" b="1" dirty="0">
              <a:solidFill>
                <a:srgbClr val="800E29"/>
              </a:solidFill>
            </a:endParaRPr>
          </a:p>
          <a:p>
            <a:pPr marL="0" indent="0" algn="ctr">
              <a:buNone/>
            </a:pPr>
            <a:r>
              <a:rPr lang="en-US" sz="2800" b="1" dirty="0">
                <a:solidFill>
                  <a:srgbClr val="800E29"/>
                </a:solidFill>
              </a:rPr>
              <a:t>Srila Prabhupada Quotes &amp; other references</a:t>
            </a:r>
          </a:p>
          <a:p>
            <a:pPr marL="0" indent="0">
              <a:buNone/>
            </a:pPr>
            <a:r>
              <a:rPr lang="en-US" sz="2000" dirty="0">
                <a:solidFill>
                  <a:srgbClr val="800E29"/>
                </a:solidFill>
              </a:rPr>
              <a:t>“...And </a:t>
            </a:r>
            <a:r>
              <a:rPr lang="en-US" sz="2000" b="1" dirty="0">
                <a:solidFill>
                  <a:srgbClr val="800E29"/>
                </a:solidFill>
              </a:rPr>
              <a:t>never neglect to chant your 16 rounds of beads daily</a:t>
            </a:r>
            <a:r>
              <a:rPr lang="en-US" sz="2000" dirty="0">
                <a:solidFill>
                  <a:srgbClr val="800E29"/>
                </a:solidFill>
              </a:rPr>
              <a:t>, rise early without fail</a:t>
            </a:r>
            <a:r>
              <a:rPr lang="en-US" sz="2000" b="1" dirty="0">
                <a:solidFill>
                  <a:srgbClr val="800E29"/>
                </a:solidFill>
              </a:rPr>
              <a:t>, attend Mangal Aratik</a:t>
            </a:r>
            <a:r>
              <a:rPr lang="en-US" sz="2000" dirty="0">
                <a:solidFill>
                  <a:srgbClr val="800E29"/>
                </a:solidFill>
              </a:rPr>
              <a:t>, take bath, and follow the other regulative principles, and everything will come out very successfully, you can rest assured of that.”                                           </a:t>
            </a:r>
          </a:p>
          <a:p>
            <a:pPr marL="0" indent="0">
              <a:buNone/>
            </a:pPr>
            <a:r>
              <a:rPr lang="en-US" sz="2000" dirty="0">
                <a:solidFill>
                  <a:srgbClr val="800E29"/>
                </a:solidFill>
              </a:rPr>
              <a:t> (Srila Prabhupada’s letter to Bhargava dasa. LA June 13th, 1972)</a:t>
            </a:r>
            <a:br>
              <a:rPr lang="en-US" sz="2000" dirty="0">
                <a:solidFill>
                  <a:srgbClr val="800E29"/>
                </a:solidFill>
              </a:rPr>
            </a:br>
            <a:br>
              <a:rPr lang="en-US" sz="2000" dirty="0">
                <a:solidFill>
                  <a:srgbClr val="800E29"/>
                </a:solidFill>
              </a:rPr>
            </a:br>
            <a:r>
              <a:rPr lang="en-US" sz="2000" dirty="0">
                <a:solidFill>
                  <a:srgbClr val="800E29"/>
                </a:solidFill>
              </a:rPr>
              <a:t>“…that enthusiastic mood is maintained when everyone is always without fail chanting 16 rounds daily, </a:t>
            </a:r>
            <a:r>
              <a:rPr lang="en-US" sz="2000" b="1" dirty="0">
                <a:solidFill>
                  <a:srgbClr val="800E29"/>
                </a:solidFill>
              </a:rPr>
              <a:t>rising early for Mangal Aratik</a:t>
            </a:r>
            <a:r>
              <a:rPr lang="en-US" sz="2000" dirty="0">
                <a:solidFill>
                  <a:srgbClr val="800E29"/>
                </a:solidFill>
              </a:rPr>
              <a:t>, reading books, preaching.”  </a:t>
            </a:r>
          </a:p>
          <a:p>
            <a:pPr marL="0" indent="0" algn="ctr">
              <a:buNone/>
            </a:pPr>
            <a:r>
              <a:rPr lang="en-US" sz="2000" dirty="0">
                <a:solidFill>
                  <a:srgbClr val="800E29"/>
                </a:solidFill>
              </a:rPr>
              <a:t>(Srila Prabhupada’s letter to Trai dasa, Bombay India December 27th, 1972)</a:t>
            </a:r>
            <a:br>
              <a:rPr lang="en-US" sz="2000" dirty="0"/>
            </a:br>
            <a:endParaRPr lang="en-US" sz="2000" b="1" dirty="0">
              <a:solidFill>
                <a:srgbClr val="800E29"/>
              </a:solidFill>
            </a:endParaRPr>
          </a:p>
        </p:txBody>
      </p:sp>
    </p:spTree>
    <p:extLst>
      <p:ext uri="{BB962C8B-B14F-4D97-AF65-F5344CB8AC3E}">
        <p14:creationId xmlns:p14="http://schemas.microsoft.com/office/powerpoint/2010/main" val="38646195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630" y="106655"/>
            <a:ext cx="8780744" cy="2022770"/>
          </a:xfrm>
        </p:spPr>
        <p:txBody>
          <a:bodyPr/>
          <a:lstStyle/>
          <a:p>
            <a:br>
              <a:rPr lang="en-US" sz="4000" dirty="0"/>
            </a:br>
            <a:endParaRPr lang="es-ES" sz="4000" dirty="0">
              <a:solidFill>
                <a:srgbClr val="800E29"/>
              </a:solidFill>
            </a:endParaRPr>
          </a:p>
        </p:txBody>
      </p:sp>
      <p:pic>
        <p:nvPicPr>
          <p:cNvPr id="10242" name="Picture 2" descr="C:\Users\USER4\Desktop\ppt Purosattam month\ble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102" y="740255"/>
            <a:ext cx="3621133" cy="4603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44" name="Picture 4" descr="C:\Users\USER4\Desktop\jap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1305" y="573876"/>
            <a:ext cx="2603164" cy="31110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45" name="Picture 5" descr="C:\Users\USER4\Desktop\ppt Purosattam month\bl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5956" y="4206429"/>
            <a:ext cx="3573861" cy="24752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282815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630" y="106655"/>
            <a:ext cx="8780744" cy="2022770"/>
          </a:xfrm>
        </p:spPr>
        <p:txBody>
          <a:bodyPr/>
          <a:lstStyle/>
          <a:p>
            <a:br>
              <a:rPr lang="en-US" sz="4000" dirty="0"/>
            </a:br>
            <a:endParaRPr lang="es-ES" sz="4000" dirty="0">
              <a:solidFill>
                <a:srgbClr val="800E29"/>
              </a:solidFill>
            </a:endParaRPr>
          </a:p>
        </p:txBody>
      </p:sp>
      <p:sp>
        <p:nvSpPr>
          <p:cNvPr id="3" name="Marcador de contenido 2"/>
          <p:cNvSpPr>
            <a:spLocks noGrp="1"/>
          </p:cNvSpPr>
          <p:nvPr>
            <p:ph idx="1"/>
          </p:nvPr>
        </p:nvSpPr>
        <p:spPr>
          <a:xfrm>
            <a:off x="313150" y="106655"/>
            <a:ext cx="8217073" cy="5917089"/>
          </a:xfrm>
        </p:spPr>
        <p:txBody>
          <a:bodyPr>
            <a:normAutofit/>
          </a:bodyPr>
          <a:lstStyle/>
          <a:p>
            <a:pPr marL="0" indent="0" algn="ctr">
              <a:buNone/>
            </a:pPr>
            <a:endParaRPr lang="en-US" sz="2000" b="1" dirty="0">
              <a:solidFill>
                <a:srgbClr val="800E29"/>
              </a:solidFill>
            </a:endParaRPr>
          </a:p>
          <a:p>
            <a:pPr marL="0" indent="0" algn="ctr">
              <a:buNone/>
            </a:pPr>
            <a:r>
              <a:rPr lang="en-US" sz="4000" b="1" dirty="0">
                <a:solidFill>
                  <a:srgbClr val="800E29"/>
                </a:solidFill>
              </a:rPr>
              <a:t>Srila Prabhupada on the importance of the Ganges </a:t>
            </a:r>
          </a:p>
          <a:p>
            <a:pPr marL="0" indent="0" algn="ctr">
              <a:buNone/>
            </a:pPr>
            <a:r>
              <a:rPr lang="en-US" sz="2400" dirty="0">
                <a:solidFill>
                  <a:srgbClr val="800E29"/>
                </a:solidFill>
              </a:rPr>
              <a:t>“…there is the story of Vāmana, who, when He took three steps, stuck His foot through the covering of this universe. Water from the Causal Ocean flowed through the hole that His foot made, and it is said that that water became the river Ganges. Therefore the Ganges is accepted as the most sacred water of </a:t>
            </a:r>
            <a:r>
              <a:rPr lang="en-US" sz="2400" dirty="0" err="1">
                <a:solidFill>
                  <a:srgbClr val="800E29"/>
                </a:solidFill>
              </a:rPr>
              <a:t>Viṣṇu</a:t>
            </a:r>
            <a:r>
              <a:rPr lang="en-US" sz="2400" dirty="0">
                <a:solidFill>
                  <a:srgbClr val="800E29"/>
                </a:solidFill>
              </a:rPr>
              <a:t>…” (From Srila Prabhupada’s Introduction to </a:t>
            </a:r>
            <a:r>
              <a:rPr lang="en-US" sz="2400" dirty="0" err="1">
                <a:solidFill>
                  <a:srgbClr val="800E29"/>
                </a:solidFill>
              </a:rPr>
              <a:t>Caitanya</a:t>
            </a:r>
            <a:r>
              <a:rPr lang="en-US" sz="2400" dirty="0">
                <a:solidFill>
                  <a:srgbClr val="800E29"/>
                </a:solidFill>
              </a:rPr>
              <a:t> </a:t>
            </a:r>
            <a:r>
              <a:rPr lang="en-US" sz="2400" dirty="0" err="1">
                <a:solidFill>
                  <a:srgbClr val="800E29"/>
                </a:solidFill>
              </a:rPr>
              <a:t>Caritamrita</a:t>
            </a:r>
            <a:r>
              <a:rPr lang="en-US" sz="2400" dirty="0">
                <a:solidFill>
                  <a:srgbClr val="800E29"/>
                </a:solidFill>
              </a:rPr>
              <a:t>)</a:t>
            </a:r>
          </a:p>
          <a:p>
            <a:pPr marL="0" indent="0" algn="ctr">
              <a:buNone/>
            </a:pPr>
            <a:endParaRPr lang="en-US" sz="2400" b="1" dirty="0">
              <a:solidFill>
                <a:srgbClr val="800E29"/>
              </a:solidFill>
            </a:endParaRPr>
          </a:p>
        </p:txBody>
      </p:sp>
    </p:spTree>
    <p:extLst>
      <p:ext uri="{BB962C8B-B14F-4D97-AF65-F5344CB8AC3E}">
        <p14:creationId xmlns:p14="http://schemas.microsoft.com/office/powerpoint/2010/main" val="39832019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630" y="106655"/>
            <a:ext cx="8780744" cy="2022770"/>
          </a:xfrm>
        </p:spPr>
        <p:txBody>
          <a:bodyPr/>
          <a:lstStyle/>
          <a:p>
            <a:br>
              <a:rPr lang="en-US" sz="4000" dirty="0"/>
            </a:br>
            <a:endParaRPr lang="es-ES" sz="4000" dirty="0">
              <a:solidFill>
                <a:srgbClr val="800E29"/>
              </a:solidFill>
            </a:endParaRPr>
          </a:p>
        </p:txBody>
      </p:sp>
      <p:sp>
        <p:nvSpPr>
          <p:cNvPr id="3" name="Marcador de contenido 2"/>
          <p:cNvSpPr>
            <a:spLocks noGrp="1"/>
          </p:cNvSpPr>
          <p:nvPr>
            <p:ph idx="1"/>
          </p:nvPr>
        </p:nvSpPr>
        <p:spPr>
          <a:xfrm>
            <a:off x="313150" y="106655"/>
            <a:ext cx="8217073" cy="5917089"/>
          </a:xfrm>
        </p:spPr>
        <p:txBody>
          <a:bodyPr>
            <a:normAutofit/>
          </a:bodyPr>
          <a:lstStyle/>
          <a:p>
            <a:pPr marL="0" indent="0" algn="ctr">
              <a:buNone/>
            </a:pPr>
            <a:endParaRPr lang="en-US" sz="2000" b="1" dirty="0">
              <a:solidFill>
                <a:srgbClr val="800E29"/>
              </a:solidFill>
            </a:endParaRPr>
          </a:p>
          <a:p>
            <a:pPr>
              <a:buClr>
                <a:srgbClr val="800E29"/>
              </a:buClr>
              <a:buSzPct val="100000"/>
              <a:buFont typeface="Arial" pitchFamily="34" charset="0"/>
              <a:buChar char="•"/>
            </a:pPr>
            <a:endParaRPr lang="en-US" dirty="0">
              <a:solidFill>
                <a:srgbClr val="800E29"/>
              </a:solidFill>
            </a:endParaRPr>
          </a:p>
          <a:p>
            <a:pPr>
              <a:buClr>
                <a:srgbClr val="800E29"/>
              </a:buClr>
              <a:buSzPct val="100000"/>
              <a:buFont typeface="Arial" pitchFamily="34" charset="0"/>
              <a:buChar char="•"/>
            </a:pPr>
            <a:endParaRPr lang="es-ES" dirty="0">
              <a:solidFill>
                <a:srgbClr val="800E29"/>
              </a:solidFill>
            </a:endParaRPr>
          </a:p>
        </p:txBody>
      </p:sp>
      <p:sp>
        <p:nvSpPr>
          <p:cNvPr id="4" name="Rectangle 3"/>
          <p:cNvSpPr/>
          <p:nvPr/>
        </p:nvSpPr>
        <p:spPr>
          <a:xfrm>
            <a:off x="490131" y="137134"/>
            <a:ext cx="7891397" cy="7371248"/>
          </a:xfrm>
          <a:prstGeom prst="rect">
            <a:avLst/>
          </a:prstGeom>
        </p:spPr>
        <p:txBody>
          <a:bodyPr wrap="square">
            <a:spAutoFit/>
          </a:bodyPr>
          <a:lstStyle/>
          <a:p>
            <a:endParaRPr lang="en-US" b="1" dirty="0">
              <a:solidFill>
                <a:srgbClr val="800E29"/>
              </a:solidFill>
            </a:endParaRPr>
          </a:p>
          <a:p>
            <a:pPr algn="ctr"/>
            <a:endParaRPr lang="en-US" b="1" dirty="0">
              <a:solidFill>
                <a:srgbClr val="800E29"/>
              </a:solidFill>
            </a:endParaRPr>
          </a:p>
          <a:p>
            <a:r>
              <a:rPr lang="en-US" sz="4000" b="1" dirty="0">
                <a:solidFill>
                  <a:srgbClr val="800E29"/>
                </a:solidFill>
              </a:rPr>
              <a:t>Tulasi Aratik </a:t>
            </a:r>
          </a:p>
          <a:p>
            <a:r>
              <a:rPr lang="en-US" sz="4000" b="1" dirty="0">
                <a:solidFill>
                  <a:srgbClr val="800E29"/>
                </a:solidFill>
              </a:rPr>
              <a:t>and Parikrama:</a:t>
            </a:r>
          </a:p>
          <a:p>
            <a:endParaRPr lang="en-US" sz="4000" dirty="0">
              <a:solidFill>
                <a:srgbClr val="800E29"/>
              </a:solidFill>
            </a:endParaRPr>
          </a:p>
          <a:p>
            <a:r>
              <a:rPr lang="en-US" sz="2300" i="1" dirty="0">
                <a:solidFill>
                  <a:srgbClr val="800E29"/>
                </a:solidFill>
              </a:rPr>
              <a:t> "…</a:t>
            </a:r>
            <a:r>
              <a:rPr lang="en-US" sz="2300" dirty="0">
                <a:solidFill>
                  <a:srgbClr val="800E29"/>
                </a:solidFill>
              </a:rPr>
              <a:t>Simply by seeing, simply by touching, simply by remembering, simply by praying to, simply by bowing before, simply by hearing about, or simply by sowing the tree, there is always auspiciousness. Anyone who comes in touch with the </a:t>
            </a:r>
            <a:r>
              <a:rPr lang="en-US" sz="2300" dirty="0" err="1">
                <a:solidFill>
                  <a:srgbClr val="800E29"/>
                </a:solidFill>
              </a:rPr>
              <a:t>Tulasi</a:t>
            </a:r>
            <a:r>
              <a:rPr lang="en-US" sz="2300" dirty="0">
                <a:solidFill>
                  <a:srgbClr val="800E29"/>
                </a:solidFill>
              </a:rPr>
              <a:t> tree in the above mentioned ways lives eternally in the </a:t>
            </a:r>
            <a:r>
              <a:rPr lang="en-US" sz="2300" dirty="0" err="1">
                <a:solidFill>
                  <a:srgbClr val="800E29"/>
                </a:solidFill>
              </a:rPr>
              <a:t>Vaikuntha</a:t>
            </a:r>
            <a:r>
              <a:rPr lang="en-US" sz="2300" dirty="0">
                <a:solidFill>
                  <a:srgbClr val="800E29"/>
                </a:solidFill>
              </a:rPr>
              <a:t> world." (Srila Prabhupada’s letter to </a:t>
            </a:r>
            <a:r>
              <a:rPr lang="en-US" sz="2300" dirty="0" err="1">
                <a:solidFill>
                  <a:srgbClr val="800E29"/>
                </a:solidFill>
              </a:rPr>
              <a:t>Radhavallabha</a:t>
            </a:r>
            <a:r>
              <a:rPr lang="en-US" sz="2300" dirty="0">
                <a:solidFill>
                  <a:srgbClr val="800E29"/>
                </a:solidFill>
              </a:rPr>
              <a:t> </a:t>
            </a:r>
            <a:r>
              <a:rPr lang="en-US" sz="2300" dirty="0" err="1">
                <a:solidFill>
                  <a:srgbClr val="800E29"/>
                </a:solidFill>
              </a:rPr>
              <a:t>dasa</a:t>
            </a:r>
            <a:r>
              <a:rPr lang="en-US" sz="2300" dirty="0">
                <a:solidFill>
                  <a:srgbClr val="800E29"/>
                </a:solidFill>
              </a:rPr>
              <a:t>. Bombay January 6, 1972).</a:t>
            </a:r>
            <a:br>
              <a:rPr lang="en-US" sz="2300" dirty="0">
                <a:solidFill>
                  <a:srgbClr val="800E29"/>
                </a:solidFill>
              </a:rPr>
            </a:br>
            <a:br>
              <a:rPr lang="en-US" sz="2300" dirty="0">
                <a:solidFill>
                  <a:srgbClr val="800E29"/>
                </a:solidFill>
              </a:rPr>
            </a:br>
            <a:r>
              <a:rPr lang="en-US" sz="2300" b="1" dirty="0">
                <a:solidFill>
                  <a:srgbClr val="800E29"/>
                </a:solidFill>
              </a:rPr>
              <a:t>“Whoever takes shelter of you has his wishes fulfilled. Bestowing your mercy on him, you make him a resident of Vrindavan.”</a:t>
            </a:r>
            <a:r>
              <a:rPr lang="en-US" sz="2300" dirty="0">
                <a:solidFill>
                  <a:srgbClr val="800E29"/>
                </a:solidFill>
              </a:rPr>
              <a:t>- Krsna Das (</a:t>
            </a:r>
            <a:r>
              <a:rPr lang="en-US" sz="2300" dirty="0" err="1">
                <a:solidFill>
                  <a:srgbClr val="800E29"/>
                </a:solidFill>
              </a:rPr>
              <a:t>Tulasi</a:t>
            </a:r>
            <a:r>
              <a:rPr lang="en-US" sz="2300" dirty="0">
                <a:solidFill>
                  <a:srgbClr val="800E29"/>
                </a:solidFill>
              </a:rPr>
              <a:t> </a:t>
            </a:r>
            <a:r>
              <a:rPr lang="en-US" sz="2300" dirty="0" err="1">
                <a:solidFill>
                  <a:srgbClr val="800E29"/>
                </a:solidFill>
              </a:rPr>
              <a:t>Arati</a:t>
            </a:r>
            <a:r>
              <a:rPr lang="en-US" sz="2300" dirty="0">
                <a:solidFill>
                  <a:srgbClr val="800E29"/>
                </a:solidFill>
              </a:rPr>
              <a:t> Song)</a:t>
            </a:r>
            <a:br>
              <a:rPr lang="en-US" sz="2300" dirty="0">
                <a:solidFill>
                  <a:srgbClr val="800E29"/>
                </a:solidFill>
              </a:rPr>
            </a:br>
            <a:br>
              <a:rPr lang="en-US" sz="2300" dirty="0"/>
            </a:br>
            <a:endParaRPr lang="en-US" sz="2300" dirty="0"/>
          </a:p>
          <a:p>
            <a:r>
              <a:rPr lang="en-US" b="1" dirty="0"/>
              <a:t> </a:t>
            </a:r>
            <a:endParaRPr lang="en-US" dirty="0"/>
          </a:p>
        </p:txBody>
      </p:sp>
      <p:pic>
        <p:nvPicPr>
          <p:cNvPr id="5" name="Picture 2" descr="C:\Users\USER4\Desktop\ppt Purosattam month\tuls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3088" y="106656"/>
            <a:ext cx="3667135" cy="24403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179683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630" y="106655"/>
            <a:ext cx="8780744" cy="2022770"/>
          </a:xfrm>
        </p:spPr>
        <p:txBody>
          <a:bodyPr/>
          <a:lstStyle/>
          <a:p>
            <a:br>
              <a:rPr lang="en-US" sz="4000" dirty="0"/>
            </a:br>
            <a:endParaRPr lang="es-ES" sz="4000" dirty="0">
              <a:solidFill>
                <a:srgbClr val="800E29"/>
              </a:solidFill>
            </a:endParaRPr>
          </a:p>
        </p:txBody>
      </p:sp>
      <p:sp>
        <p:nvSpPr>
          <p:cNvPr id="3" name="Marcador de contenido 2"/>
          <p:cNvSpPr>
            <a:spLocks noGrp="1"/>
          </p:cNvSpPr>
          <p:nvPr>
            <p:ph idx="1"/>
          </p:nvPr>
        </p:nvSpPr>
        <p:spPr>
          <a:xfrm>
            <a:off x="313150" y="106655"/>
            <a:ext cx="8217073" cy="5917089"/>
          </a:xfrm>
        </p:spPr>
        <p:txBody>
          <a:bodyPr>
            <a:normAutofit fontScale="92500" lnSpcReduction="10000"/>
          </a:bodyPr>
          <a:lstStyle/>
          <a:p>
            <a:pPr marL="0" indent="0" algn="ctr">
              <a:buNone/>
            </a:pPr>
            <a:endParaRPr lang="en-US" sz="2000" b="1" dirty="0">
              <a:solidFill>
                <a:srgbClr val="800E29"/>
              </a:solidFill>
            </a:endParaRPr>
          </a:p>
          <a:p>
            <a:pPr marL="0" indent="0" algn="ctr">
              <a:buNone/>
            </a:pPr>
            <a:r>
              <a:rPr lang="en-US" sz="3600" b="1" dirty="0">
                <a:solidFill>
                  <a:srgbClr val="800E29"/>
                </a:solidFill>
              </a:rPr>
              <a:t>Offering of 1 to 16 items of worship (</a:t>
            </a:r>
            <a:r>
              <a:rPr lang="en-US" sz="3600" b="1" dirty="0" err="1">
                <a:solidFill>
                  <a:srgbClr val="800E29"/>
                </a:solidFill>
              </a:rPr>
              <a:t>Upacaras</a:t>
            </a:r>
            <a:r>
              <a:rPr lang="en-US" sz="3600" b="1" dirty="0">
                <a:solidFill>
                  <a:srgbClr val="800E29"/>
                </a:solidFill>
              </a:rPr>
              <a:t>): </a:t>
            </a:r>
            <a:br>
              <a:rPr lang="en-US" sz="3600" dirty="0">
                <a:solidFill>
                  <a:srgbClr val="800E29"/>
                </a:solidFill>
              </a:rPr>
            </a:br>
            <a:endParaRPr lang="en-US" sz="3600" dirty="0">
              <a:solidFill>
                <a:srgbClr val="800E29"/>
              </a:solidFill>
            </a:endParaRPr>
          </a:p>
          <a:p>
            <a:pPr marL="0" indent="0" algn="ctr">
              <a:buNone/>
            </a:pPr>
            <a:r>
              <a:rPr lang="en-US" sz="2400" dirty="0">
                <a:solidFill>
                  <a:srgbClr val="800E29"/>
                </a:solidFill>
              </a:rPr>
              <a:t>“The offerings of </a:t>
            </a:r>
            <a:r>
              <a:rPr lang="en-US" sz="2400" dirty="0" err="1">
                <a:solidFill>
                  <a:srgbClr val="800E29"/>
                </a:solidFill>
              </a:rPr>
              <a:t>Upacaras</a:t>
            </a:r>
            <a:r>
              <a:rPr lang="en-US" sz="2400" dirty="0">
                <a:solidFill>
                  <a:srgbClr val="800E29"/>
                </a:solidFill>
              </a:rPr>
              <a:t> are the medium by which you can express your devotional service. </a:t>
            </a:r>
            <a:r>
              <a:rPr lang="en-US" sz="2400" b="1" dirty="0">
                <a:solidFill>
                  <a:srgbClr val="800E29"/>
                </a:solidFill>
              </a:rPr>
              <a:t>Bhakti, your love is one </a:t>
            </a:r>
            <a:r>
              <a:rPr lang="en-US" sz="2400" b="1" dirty="0" err="1">
                <a:solidFill>
                  <a:srgbClr val="800E29"/>
                </a:solidFill>
              </a:rPr>
              <a:t>Upacara</a:t>
            </a:r>
            <a:r>
              <a:rPr lang="en-US" sz="2400" b="1" dirty="0">
                <a:solidFill>
                  <a:srgbClr val="800E29"/>
                </a:solidFill>
              </a:rPr>
              <a:t> and the best of all </a:t>
            </a:r>
            <a:r>
              <a:rPr lang="en-US" sz="2400" b="1" dirty="0" err="1">
                <a:solidFill>
                  <a:srgbClr val="800E29"/>
                </a:solidFill>
              </a:rPr>
              <a:t>Upacaras</a:t>
            </a:r>
            <a:r>
              <a:rPr lang="en-US" sz="2400" b="1" dirty="0">
                <a:solidFill>
                  <a:srgbClr val="800E29"/>
                </a:solidFill>
              </a:rPr>
              <a:t>. </a:t>
            </a:r>
            <a:r>
              <a:rPr lang="en-US" sz="2400" dirty="0">
                <a:solidFill>
                  <a:srgbClr val="800E29"/>
                </a:solidFill>
              </a:rPr>
              <a:t>If something is offered with bhakti it is considered as bhakti. If it is offered with the intention of gaining some </a:t>
            </a:r>
            <a:r>
              <a:rPr lang="en-US" sz="2400" dirty="0" err="1">
                <a:solidFill>
                  <a:srgbClr val="800E29"/>
                </a:solidFill>
              </a:rPr>
              <a:t>fruitive</a:t>
            </a:r>
            <a:r>
              <a:rPr lang="en-US" sz="2400" dirty="0">
                <a:solidFill>
                  <a:srgbClr val="800E29"/>
                </a:solidFill>
              </a:rPr>
              <a:t> result it is mixed bhakti.”</a:t>
            </a:r>
            <a:br>
              <a:rPr lang="en-US" sz="2400" dirty="0">
                <a:solidFill>
                  <a:srgbClr val="800E29"/>
                </a:solidFill>
              </a:rPr>
            </a:br>
            <a:br>
              <a:rPr lang="en-US" sz="2400" dirty="0">
                <a:solidFill>
                  <a:srgbClr val="800E29"/>
                </a:solidFill>
              </a:rPr>
            </a:br>
            <a:r>
              <a:rPr lang="en-US" sz="2400" dirty="0">
                <a:solidFill>
                  <a:srgbClr val="800E29"/>
                </a:solidFill>
              </a:rPr>
              <a:t>- H.G. Jananivas Prabhu, Head Pujari of ISKCON Mayapur and Head of ISKCON Deity Worship Division</a:t>
            </a:r>
            <a:br>
              <a:rPr lang="en-US" sz="2400" dirty="0">
                <a:solidFill>
                  <a:srgbClr val="800E29"/>
                </a:solidFill>
              </a:rPr>
            </a:br>
            <a:br>
              <a:rPr lang="en-US" sz="2400" dirty="0">
                <a:solidFill>
                  <a:srgbClr val="800E29"/>
                </a:solidFill>
              </a:rPr>
            </a:br>
            <a:r>
              <a:rPr lang="en-US" sz="2400" dirty="0">
                <a:solidFill>
                  <a:srgbClr val="800E29"/>
                </a:solidFill>
              </a:rPr>
              <a:t>For more information on Upacaras please visit www.deityworship.com</a:t>
            </a:r>
            <a:br>
              <a:rPr lang="en-US" sz="2400" dirty="0"/>
            </a:br>
            <a:endParaRPr lang="es-ES" sz="2400" dirty="0">
              <a:solidFill>
                <a:srgbClr val="800E29"/>
              </a:solidFill>
            </a:endParaRPr>
          </a:p>
        </p:txBody>
      </p:sp>
      <p:sp>
        <p:nvSpPr>
          <p:cNvPr id="4" name="Rectangle 3"/>
          <p:cNvSpPr/>
          <p:nvPr/>
        </p:nvSpPr>
        <p:spPr>
          <a:xfrm>
            <a:off x="538619" y="474345"/>
            <a:ext cx="7891397" cy="1754326"/>
          </a:xfrm>
          <a:prstGeom prst="rect">
            <a:avLst/>
          </a:prstGeom>
        </p:spPr>
        <p:txBody>
          <a:bodyPr wrap="square">
            <a:spAutoFit/>
          </a:bodyPr>
          <a:lstStyle/>
          <a:p>
            <a:endParaRPr lang="en-US" b="1" dirty="0">
              <a:solidFill>
                <a:srgbClr val="800E29"/>
              </a:solidFill>
            </a:endParaRPr>
          </a:p>
          <a:p>
            <a:endParaRPr lang="en-US" b="1" dirty="0">
              <a:solidFill>
                <a:srgbClr val="800E29"/>
              </a:solidFill>
            </a:endParaRPr>
          </a:p>
          <a:p>
            <a:br>
              <a:rPr lang="en-US" dirty="0">
                <a:solidFill>
                  <a:srgbClr val="800E29"/>
                </a:solidFill>
              </a:rPr>
            </a:br>
            <a:br>
              <a:rPr lang="en-US" dirty="0"/>
            </a:br>
            <a:endParaRPr lang="en-US" dirty="0"/>
          </a:p>
          <a:p>
            <a:r>
              <a:rPr lang="en-US" b="1" dirty="0"/>
              <a:t> </a:t>
            </a:r>
            <a:endParaRPr lang="en-US" dirty="0"/>
          </a:p>
        </p:txBody>
      </p:sp>
    </p:spTree>
    <p:extLst>
      <p:ext uri="{BB962C8B-B14F-4D97-AF65-F5344CB8AC3E}">
        <p14:creationId xmlns:p14="http://schemas.microsoft.com/office/powerpoint/2010/main" val="17726106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630" y="106655"/>
            <a:ext cx="8780744" cy="2022770"/>
          </a:xfrm>
        </p:spPr>
        <p:txBody>
          <a:bodyPr/>
          <a:lstStyle/>
          <a:p>
            <a:br>
              <a:rPr lang="en-US" sz="4000" dirty="0"/>
            </a:br>
            <a:endParaRPr lang="es-ES" sz="4000" dirty="0">
              <a:solidFill>
                <a:srgbClr val="800E29"/>
              </a:solidFill>
            </a:endParaRPr>
          </a:p>
        </p:txBody>
      </p:sp>
      <p:sp>
        <p:nvSpPr>
          <p:cNvPr id="3" name="Marcador de contenido 2"/>
          <p:cNvSpPr>
            <a:spLocks noGrp="1"/>
          </p:cNvSpPr>
          <p:nvPr>
            <p:ph idx="1"/>
          </p:nvPr>
        </p:nvSpPr>
        <p:spPr>
          <a:xfrm>
            <a:off x="313150" y="219389"/>
            <a:ext cx="8217073" cy="5917089"/>
          </a:xfrm>
        </p:spPr>
        <p:txBody>
          <a:bodyPr>
            <a:normAutofit/>
          </a:bodyPr>
          <a:lstStyle/>
          <a:p>
            <a:pPr marL="0" indent="0" algn="ctr">
              <a:buNone/>
            </a:pPr>
            <a:br>
              <a:rPr lang="en-US" dirty="0"/>
            </a:br>
            <a:br>
              <a:rPr lang="en-US" dirty="0"/>
            </a:br>
            <a:r>
              <a:rPr lang="en-US" sz="4000" b="1" dirty="0" err="1">
                <a:solidFill>
                  <a:srgbClr val="800E29"/>
                </a:solidFill>
              </a:rPr>
              <a:t>Vaisnava</a:t>
            </a:r>
            <a:r>
              <a:rPr lang="en-US" sz="4000" b="1" dirty="0">
                <a:solidFill>
                  <a:srgbClr val="800E29"/>
                </a:solidFill>
              </a:rPr>
              <a:t> Seva</a:t>
            </a:r>
            <a:br>
              <a:rPr lang="en-US" sz="4000" b="1" dirty="0">
                <a:solidFill>
                  <a:srgbClr val="800E29"/>
                </a:solidFill>
              </a:rPr>
            </a:br>
            <a:endParaRPr lang="en-US" sz="4000" b="1" dirty="0">
              <a:solidFill>
                <a:srgbClr val="800E29"/>
              </a:solidFill>
            </a:endParaRPr>
          </a:p>
          <a:p>
            <a:pPr marL="0" indent="0" algn="ctr">
              <a:buNone/>
            </a:pPr>
            <a:r>
              <a:rPr lang="en-US" sz="2400" dirty="0">
                <a:solidFill>
                  <a:srgbClr val="800E29"/>
                </a:solidFill>
              </a:rPr>
              <a:t>Srila Narottama dasa Thakur says, “</a:t>
            </a:r>
            <a:r>
              <a:rPr lang="en-US" sz="2400" i="1" dirty="0">
                <a:solidFill>
                  <a:srgbClr val="800E29"/>
                </a:solidFill>
              </a:rPr>
              <a:t>chadiya vaisanva seva nistara peyeche keba</a:t>
            </a:r>
            <a:r>
              <a:rPr lang="en-US" sz="2400" dirty="0">
                <a:solidFill>
                  <a:srgbClr val="800E29"/>
                </a:solidFill>
              </a:rPr>
              <a:t>”: unless one serves a Vaisnava, he cannot be delivered.”-  CC Madhya 1.218 </a:t>
            </a:r>
            <a:r>
              <a:rPr lang="en-US" sz="2400" dirty="0" err="1">
                <a:solidFill>
                  <a:srgbClr val="800E29"/>
                </a:solidFill>
              </a:rPr>
              <a:t>ppt</a:t>
            </a:r>
            <a:br>
              <a:rPr lang="en-US" sz="2400" dirty="0">
                <a:solidFill>
                  <a:srgbClr val="800E29"/>
                </a:solidFill>
              </a:rPr>
            </a:br>
            <a:br>
              <a:rPr lang="en-US" sz="2400" dirty="0">
                <a:solidFill>
                  <a:srgbClr val="800E29"/>
                </a:solidFill>
              </a:rPr>
            </a:br>
            <a:r>
              <a:rPr lang="en-US" sz="2400" dirty="0">
                <a:solidFill>
                  <a:srgbClr val="800E29"/>
                </a:solidFill>
              </a:rPr>
              <a:t>Lord Siva tells his wife: “My dear Pārvatī, there are different methods of worship, and out </a:t>
            </a:r>
            <a:r>
              <a:rPr lang="en-US" sz="2400" b="1" dirty="0">
                <a:solidFill>
                  <a:srgbClr val="800E29"/>
                </a:solidFill>
              </a:rPr>
              <a:t>of all such methods the worship of the Supreme Person is considered to be the highest.</a:t>
            </a:r>
            <a:r>
              <a:rPr lang="en-US" sz="2400" dirty="0">
                <a:solidFill>
                  <a:srgbClr val="800E29"/>
                </a:solidFill>
              </a:rPr>
              <a:t> </a:t>
            </a:r>
            <a:r>
              <a:rPr lang="en-US" sz="2400" b="1" dirty="0">
                <a:solidFill>
                  <a:srgbClr val="800E29"/>
                </a:solidFill>
              </a:rPr>
              <a:t>But even higher than the worship of the Lord is the worship of the Lord’s devotees.” </a:t>
            </a:r>
            <a:r>
              <a:rPr lang="en-US" sz="2400" dirty="0">
                <a:solidFill>
                  <a:srgbClr val="800E29"/>
                </a:solidFill>
              </a:rPr>
              <a:t>(Padma Purana)</a:t>
            </a:r>
            <a:endParaRPr lang="es-ES" sz="2400" dirty="0">
              <a:solidFill>
                <a:srgbClr val="800E29"/>
              </a:solidFill>
            </a:endParaRPr>
          </a:p>
        </p:txBody>
      </p:sp>
      <p:sp>
        <p:nvSpPr>
          <p:cNvPr id="4" name="Rectangle 3"/>
          <p:cNvSpPr/>
          <p:nvPr/>
        </p:nvSpPr>
        <p:spPr>
          <a:xfrm>
            <a:off x="538619" y="474345"/>
            <a:ext cx="7891397" cy="1754326"/>
          </a:xfrm>
          <a:prstGeom prst="rect">
            <a:avLst/>
          </a:prstGeom>
        </p:spPr>
        <p:txBody>
          <a:bodyPr wrap="square">
            <a:spAutoFit/>
          </a:bodyPr>
          <a:lstStyle/>
          <a:p>
            <a:endParaRPr lang="en-US" b="1" dirty="0">
              <a:solidFill>
                <a:srgbClr val="800E29"/>
              </a:solidFill>
            </a:endParaRPr>
          </a:p>
          <a:p>
            <a:endParaRPr lang="en-US" b="1" dirty="0">
              <a:solidFill>
                <a:srgbClr val="800E29"/>
              </a:solidFill>
            </a:endParaRPr>
          </a:p>
          <a:p>
            <a:br>
              <a:rPr lang="en-US" dirty="0">
                <a:solidFill>
                  <a:srgbClr val="800E29"/>
                </a:solidFill>
              </a:rPr>
            </a:br>
            <a:br>
              <a:rPr lang="en-US" dirty="0"/>
            </a:br>
            <a:endParaRPr lang="en-US" dirty="0"/>
          </a:p>
          <a:p>
            <a:r>
              <a:rPr lang="en-US" b="1" dirty="0"/>
              <a:t> </a:t>
            </a:r>
            <a:endParaRPr lang="en-US" dirty="0"/>
          </a:p>
        </p:txBody>
      </p:sp>
    </p:spTree>
    <p:extLst>
      <p:ext uri="{BB962C8B-B14F-4D97-AF65-F5344CB8AC3E}">
        <p14:creationId xmlns:p14="http://schemas.microsoft.com/office/powerpoint/2010/main" val="1137081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499519" y="3364199"/>
            <a:ext cx="8144962" cy="14570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a:off x="499518" y="2734353"/>
            <a:ext cx="8507321" cy="1569660"/>
          </a:xfrm>
          <a:prstGeom prst="rect">
            <a:avLst/>
          </a:prstGeom>
        </p:spPr>
        <p:txBody>
          <a:bodyPr wrap="square">
            <a:spAutoFit/>
          </a:bodyPr>
          <a:lstStyle/>
          <a:p>
            <a:pPr algn="ctr"/>
            <a:r>
              <a:rPr lang="en-US" sz="3200" b="1" dirty="0">
                <a:solidFill>
                  <a:srgbClr val="95220F"/>
                </a:solidFill>
              </a:rPr>
              <a:t>“Merciful </a:t>
            </a:r>
            <a:r>
              <a:rPr lang="en-US" sz="3200" b="1" dirty="0" err="1">
                <a:solidFill>
                  <a:srgbClr val="95220F"/>
                </a:solidFill>
              </a:rPr>
              <a:t>Purusottama</a:t>
            </a:r>
            <a:r>
              <a:rPr lang="en-US" sz="3200" b="1" dirty="0">
                <a:solidFill>
                  <a:srgbClr val="95220F"/>
                </a:solidFill>
              </a:rPr>
              <a:t> month acts like a desire tree to fulfill a devotee's desire.” </a:t>
            </a:r>
          </a:p>
          <a:p>
            <a:pPr algn="ctr"/>
            <a:r>
              <a:rPr lang="en-US" sz="3200" b="1" dirty="0">
                <a:solidFill>
                  <a:srgbClr val="95220F"/>
                </a:solidFill>
              </a:rPr>
              <a:t>–The Sages of </a:t>
            </a:r>
            <a:r>
              <a:rPr lang="en-US" sz="3200" b="1" dirty="0" err="1">
                <a:solidFill>
                  <a:srgbClr val="95220F"/>
                </a:solidFill>
              </a:rPr>
              <a:t>Naimisaranya</a:t>
            </a:r>
            <a:r>
              <a:rPr lang="en-US" sz="3200" b="1" dirty="0">
                <a:solidFill>
                  <a:srgbClr val="95220F"/>
                </a:solidFill>
              </a:rPr>
              <a:t>-</a:t>
            </a:r>
            <a:endParaRPr lang="en-US" sz="3200" dirty="0">
              <a:solidFill>
                <a:srgbClr val="95220F"/>
              </a:solidFill>
            </a:endParaRPr>
          </a:p>
        </p:txBody>
      </p:sp>
      <p:pic>
        <p:nvPicPr>
          <p:cNvPr id="1027" name="Picture 3" descr="C:\Users\Manju\Desktop\naim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0768" y="234950"/>
            <a:ext cx="4293552" cy="2236513"/>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C:\Users\Manju\Desktop\banyan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6080" y="4477385"/>
            <a:ext cx="3211830" cy="213732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8705559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630" y="106655"/>
            <a:ext cx="8780744" cy="2022770"/>
          </a:xfrm>
        </p:spPr>
        <p:txBody>
          <a:bodyPr/>
          <a:lstStyle/>
          <a:p>
            <a:br>
              <a:rPr lang="en-US" sz="4000" dirty="0"/>
            </a:br>
            <a:endParaRPr lang="es-ES" sz="4000" dirty="0">
              <a:solidFill>
                <a:srgbClr val="800E29"/>
              </a:solidFill>
            </a:endParaRPr>
          </a:p>
        </p:txBody>
      </p:sp>
      <p:sp>
        <p:nvSpPr>
          <p:cNvPr id="4" name="Rectangle 3"/>
          <p:cNvSpPr/>
          <p:nvPr/>
        </p:nvSpPr>
        <p:spPr>
          <a:xfrm>
            <a:off x="538619" y="474345"/>
            <a:ext cx="7891397" cy="1754326"/>
          </a:xfrm>
          <a:prstGeom prst="rect">
            <a:avLst/>
          </a:prstGeom>
        </p:spPr>
        <p:txBody>
          <a:bodyPr wrap="square">
            <a:spAutoFit/>
          </a:bodyPr>
          <a:lstStyle/>
          <a:p>
            <a:endParaRPr lang="en-US" b="1" dirty="0">
              <a:solidFill>
                <a:srgbClr val="800E29"/>
              </a:solidFill>
            </a:endParaRPr>
          </a:p>
          <a:p>
            <a:endParaRPr lang="en-US" b="1" dirty="0">
              <a:solidFill>
                <a:srgbClr val="800E29"/>
              </a:solidFill>
            </a:endParaRPr>
          </a:p>
          <a:p>
            <a:br>
              <a:rPr lang="en-US" dirty="0">
                <a:solidFill>
                  <a:srgbClr val="800E29"/>
                </a:solidFill>
              </a:rPr>
            </a:br>
            <a:br>
              <a:rPr lang="en-US" dirty="0"/>
            </a:br>
            <a:endParaRPr lang="en-US" dirty="0"/>
          </a:p>
          <a:p>
            <a:r>
              <a:rPr lang="en-US" b="1" dirty="0"/>
              <a:t> </a:t>
            </a:r>
            <a:endParaRPr lang="en-US" dirty="0"/>
          </a:p>
        </p:txBody>
      </p:sp>
      <p:pic>
        <p:nvPicPr>
          <p:cNvPr id="12290" name="Picture 2" descr="C:\Users\USER4\Desktop\ppt Purosattam month\dc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1194" y="4742328"/>
            <a:ext cx="5475766" cy="18971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291" name="Picture 3" descr="C:\Users\USER4\Desktop\ppt Purosattam month\dc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4731" y="474345"/>
            <a:ext cx="3734365" cy="23602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292" name="Picture 4" descr="C:\Users\USER4\Desktop\ppt Purosattam month\dc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879" y="474345"/>
            <a:ext cx="3377500" cy="25298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293" name="Picture 5" descr="C:\Users\USER4\Desktop\ppt Purosattam month\devotee care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2809" y="2560319"/>
            <a:ext cx="2676031" cy="21515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207796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630" y="106655"/>
            <a:ext cx="8780744" cy="2022770"/>
          </a:xfrm>
        </p:spPr>
        <p:txBody>
          <a:bodyPr/>
          <a:lstStyle/>
          <a:p>
            <a:br>
              <a:rPr lang="en-US" sz="4000" dirty="0"/>
            </a:br>
            <a:endParaRPr lang="es-ES" sz="4000" dirty="0">
              <a:solidFill>
                <a:srgbClr val="800E29"/>
              </a:solidFill>
            </a:endParaRPr>
          </a:p>
        </p:txBody>
      </p:sp>
      <p:sp>
        <p:nvSpPr>
          <p:cNvPr id="3" name="Marcador de contenido 2"/>
          <p:cNvSpPr>
            <a:spLocks noGrp="1"/>
          </p:cNvSpPr>
          <p:nvPr>
            <p:ph idx="1"/>
          </p:nvPr>
        </p:nvSpPr>
        <p:spPr>
          <a:xfrm>
            <a:off x="214659" y="342629"/>
            <a:ext cx="8628716" cy="5777951"/>
          </a:xfrm>
        </p:spPr>
        <p:txBody>
          <a:bodyPr>
            <a:normAutofit/>
          </a:bodyPr>
          <a:lstStyle/>
          <a:p>
            <a:pPr marL="0" indent="0" algn="ctr">
              <a:buNone/>
            </a:pPr>
            <a:br>
              <a:rPr lang="en-US" dirty="0"/>
            </a:br>
            <a:br>
              <a:rPr lang="en-US" sz="2000" dirty="0">
                <a:solidFill>
                  <a:srgbClr val="800E29"/>
                </a:solidFill>
              </a:rPr>
            </a:br>
            <a:r>
              <a:rPr lang="en-US" sz="4000" b="1" dirty="0">
                <a:solidFill>
                  <a:srgbClr val="800E29"/>
                </a:solidFill>
              </a:rPr>
              <a:t>Temple </a:t>
            </a:r>
            <a:r>
              <a:rPr lang="en-US" sz="4000" b="1" dirty="0" err="1">
                <a:solidFill>
                  <a:srgbClr val="800E29"/>
                </a:solidFill>
              </a:rPr>
              <a:t>Seva</a:t>
            </a:r>
            <a:endParaRPr lang="en-US" sz="4000" b="1" dirty="0">
              <a:solidFill>
                <a:srgbClr val="800E29"/>
              </a:solidFill>
            </a:endParaRPr>
          </a:p>
          <a:p>
            <a:pPr marL="0" indent="0" algn="ctr">
              <a:buNone/>
            </a:pPr>
            <a:r>
              <a:rPr lang="en-US" sz="2400" dirty="0">
                <a:solidFill>
                  <a:srgbClr val="800E29"/>
                </a:solidFill>
              </a:rPr>
              <a:t>“…But those who are not doing, for them it is very difficult. </a:t>
            </a:r>
            <a:r>
              <a:rPr lang="en-US" sz="2400" dirty="0" err="1">
                <a:solidFill>
                  <a:srgbClr val="800E29"/>
                </a:solidFill>
              </a:rPr>
              <a:t>Kṛṣṇa</a:t>
            </a:r>
            <a:r>
              <a:rPr lang="en-US" sz="2400" dirty="0">
                <a:solidFill>
                  <a:srgbClr val="800E29"/>
                </a:solidFill>
              </a:rPr>
              <a:t> says... He gives the prescription that </a:t>
            </a:r>
            <a:r>
              <a:rPr lang="en-US" sz="2400" dirty="0" err="1">
                <a:solidFill>
                  <a:srgbClr val="800E29"/>
                </a:solidFill>
              </a:rPr>
              <a:t>satataṁ</a:t>
            </a:r>
            <a:r>
              <a:rPr lang="en-US" sz="2400" dirty="0">
                <a:solidFill>
                  <a:srgbClr val="800E29"/>
                </a:solidFill>
              </a:rPr>
              <a:t> </a:t>
            </a:r>
            <a:r>
              <a:rPr lang="en-US" sz="2400" dirty="0" err="1">
                <a:solidFill>
                  <a:srgbClr val="800E29"/>
                </a:solidFill>
              </a:rPr>
              <a:t>cintayanto</a:t>
            </a:r>
            <a:r>
              <a:rPr lang="en-US" sz="2400" dirty="0">
                <a:solidFill>
                  <a:srgbClr val="800E29"/>
                </a:solidFill>
              </a:rPr>
              <a:t> </a:t>
            </a:r>
            <a:r>
              <a:rPr lang="en-US" sz="2400" dirty="0" err="1">
                <a:solidFill>
                  <a:srgbClr val="800E29"/>
                </a:solidFill>
              </a:rPr>
              <a:t>mām</a:t>
            </a:r>
            <a:r>
              <a:rPr lang="en-US" sz="2400" dirty="0">
                <a:solidFill>
                  <a:srgbClr val="800E29"/>
                </a:solidFill>
              </a:rPr>
              <a:t>: (BG 9.14) "Always thinking of Me." Man-</a:t>
            </a:r>
            <a:r>
              <a:rPr lang="en-US" sz="2400" dirty="0" err="1">
                <a:solidFill>
                  <a:srgbClr val="800E29"/>
                </a:solidFill>
              </a:rPr>
              <a:t>manā</a:t>
            </a:r>
            <a:r>
              <a:rPr lang="en-US" sz="2400" dirty="0">
                <a:solidFill>
                  <a:srgbClr val="800E29"/>
                </a:solidFill>
              </a:rPr>
              <a:t> </a:t>
            </a:r>
            <a:r>
              <a:rPr lang="en-US" sz="2400" dirty="0" err="1">
                <a:solidFill>
                  <a:srgbClr val="800E29"/>
                </a:solidFill>
              </a:rPr>
              <a:t>bhava</a:t>
            </a:r>
            <a:r>
              <a:rPr lang="en-US" sz="2400" dirty="0">
                <a:solidFill>
                  <a:srgbClr val="800E29"/>
                </a:solidFill>
              </a:rPr>
              <a:t> mad-</a:t>
            </a:r>
            <a:r>
              <a:rPr lang="en-US" sz="2400" dirty="0" err="1">
                <a:solidFill>
                  <a:srgbClr val="800E29"/>
                </a:solidFill>
              </a:rPr>
              <a:t>bhakto</a:t>
            </a:r>
            <a:r>
              <a:rPr lang="en-US" sz="2400" dirty="0">
                <a:solidFill>
                  <a:srgbClr val="800E29"/>
                </a:solidFill>
              </a:rPr>
              <a:t> mad-</a:t>
            </a:r>
            <a:r>
              <a:rPr lang="en-US" sz="2400" dirty="0" err="1">
                <a:solidFill>
                  <a:srgbClr val="800E29"/>
                </a:solidFill>
              </a:rPr>
              <a:t>yājī</a:t>
            </a:r>
            <a:r>
              <a:rPr lang="en-US" sz="2400" dirty="0">
                <a:solidFill>
                  <a:srgbClr val="800E29"/>
                </a:solidFill>
              </a:rPr>
              <a:t> </a:t>
            </a:r>
            <a:r>
              <a:rPr lang="en-US" sz="2400" dirty="0" err="1">
                <a:solidFill>
                  <a:srgbClr val="800E29"/>
                </a:solidFill>
              </a:rPr>
              <a:t>māṁ</a:t>
            </a:r>
            <a:r>
              <a:rPr lang="en-US" sz="2400" dirty="0">
                <a:solidFill>
                  <a:srgbClr val="800E29"/>
                </a:solidFill>
              </a:rPr>
              <a:t> </a:t>
            </a:r>
            <a:r>
              <a:rPr lang="en-US" sz="2400" dirty="0" err="1">
                <a:solidFill>
                  <a:srgbClr val="800E29"/>
                </a:solidFill>
              </a:rPr>
              <a:t>namaskuru</a:t>
            </a:r>
            <a:r>
              <a:rPr lang="en-US" sz="2400" dirty="0">
                <a:solidFill>
                  <a:srgbClr val="800E29"/>
                </a:solidFill>
              </a:rPr>
              <a:t> (BG 18.65). Here is the chance. </a:t>
            </a:r>
            <a:r>
              <a:rPr lang="en-US" sz="2400" b="1" dirty="0">
                <a:solidFill>
                  <a:srgbClr val="800E29"/>
                </a:solidFill>
              </a:rPr>
              <a:t>You come to the temple, engage in the temple service. Naturally your mind will be absorbed in </a:t>
            </a:r>
            <a:r>
              <a:rPr lang="en-US" sz="2400" b="1" dirty="0" err="1">
                <a:solidFill>
                  <a:srgbClr val="800E29"/>
                </a:solidFill>
              </a:rPr>
              <a:t>Kṛṣṇa</a:t>
            </a:r>
            <a:r>
              <a:rPr lang="en-US" sz="2400" b="1" dirty="0">
                <a:solidFill>
                  <a:srgbClr val="800E29"/>
                </a:solidFill>
              </a:rPr>
              <a:t>. </a:t>
            </a:r>
            <a:r>
              <a:rPr lang="en-US" sz="2400" dirty="0">
                <a:solidFill>
                  <a:srgbClr val="800E29"/>
                </a:solidFill>
              </a:rPr>
              <a:t>This temple is open not for making a force; just to make this process, </a:t>
            </a:r>
            <a:r>
              <a:rPr lang="en-US" sz="2400" dirty="0" err="1">
                <a:solidFill>
                  <a:srgbClr val="800E29"/>
                </a:solidFill>
              </a:rPr>
              <a:t>niveśita-ātmā</a:t>
            </a:r>
            <a:r>
              <a:rPr lang="en-US" sz="2400" dirty="0">
                <a:solidFill>
                  <a:srgbClr val="800E29"/>
                </a:solidFill>
              </a:rPr>
              <a:t>, </a:t>
            </a:r>
            <a:r>
              <a:rPr lang="en-US" sz="2400" b="1" dirty="0">
                <a:solidFill>
                  <a:srgbClr val="800E29"/>
                </a:solidFill>
              </a:rPr>
              <a:t>always absorbed in </a:t>
            </a:r>
            <a:r>
              <a:rPr lang="en-US" sz="2400" b="1" dirty="0" err="1">
                <a:solidFill>
                  <a:srgbClr val="800E29"/>
                </a:solidFill>
              </a:rPr>
              <a:t>Kṛṣṇa</a:t>
            </a:r>
            <a:r>
              <a:rPr lang="en-US" sz="2400" b="1" dirty="0">
                <a:solidFill>
                  <a:srgbClr val="800E29"/>
                </a:solidFill>
              </a:rPr>
              <a:t> thought.</a:t>
            </a:r>
          </a:p>
          <a:p>
            <a:pPr marL="0" indent="0" algn="ctr">
              <a:buNone/>
            </a:pPr>
            <a:r>
              <a:rPr lang="en-US" sz="2400" dirty="0">
                <a:solidFill>
                  <a:srgbClr val="800E29"/>
                </a:solidFill>
              </a:rPr>
              <a:t> (Srila Prabhupada Lecture on SB 1.15.33 – Los Angeles, December </a:t>
            </a:r>
            <a:r>
              <a:rPr lang="en-US" sz="2000" dirty="0">
                <a:solidFill>
                  <a:srgbClr val="800E29"/>
                </a:solidFill>
              </a:rPr>
              <a:t>11, 1973)</a:t>
            </a:r>
          </a:p>
          <a:p>
            <a:pPr marL="0" indent="0" algn="ctr">
              <a:buNone/>
            </a:pPr>
            <a:endParaRPr lang="es-ES" sz="2000" dirty="0">
              <a:solidFill>
                <a:srgbClr val="800E29"/>
              </a:solidFill>
            </a:endParaRPr>
          </a:p>
        </p:txBody>
      </p:sp>
      <p:sp>
        <p:nvSpPr>
          <p:cNvPr id="4" name="Rectangle 3"/>
          <p:cNvSpPr/>
          <p:nvPr/>
        </p:nvSpPr>
        <p:spPr>
          <a:xfrm>
            <a:off x="538619" y="474345"/>
            <a:ext cx="7891397" cy="1754326"/>
          </a:xfrm>
          <a:prstGeom prst="rect">
            <a:avLst/>
          </a:prstGeom>
        </p:spPr>
        <p:txBody>
          <a:bodyPr wrap="square">
            <a:spAutoFit/>
          </a:bodyPr>
          <a:lstStyle/>
          <a:p>
            <a:endParaRPr lang="en-US" b="1" dirty="0">
              <a:solidFill>
                <a:srgbClr val="800E29"/>
              </a:solidFill>
            </a:endParaRPr>
          </a:p>
          <a:p>
            <a:endParaRPr lang="en-US" b="1" dirty="0">
              <a:solidFill>
                <a:srgbClr val="800E29"/>
              </a:solidFill>
            </a:endParaRPr>
          </a:p>
          <a:p>
            <a:br>
              <a:rPr lang="en-US" dirty="0">
                <a:solidFill>
                  <a:srgbClr val="800E29"/>
                </a:solidFill>
              </a:rPr>
            </a:br>
            <a:br>
              <a:rPr lang="en-US" dirty="0"/>
            </a:br>
            <a:endParaRPr lang="en-US" dirty="0"/>
          </a:p>
          <a:p>
            <a:r>
              <a:rPr lang="en-US" b="1" dirty="0"/>
              <a:t> </a:t>
            </a:r>
            <a:endParaRPr lang="en-US" dirty="0"/>
          </a:p>
        </p:txBody>
      </p:sp>
    </p:spTree>
    <p:extLst>
      <p:ext uri="{BB962C8B-B14F-4D97-AF65-F5344CB8AC3E}">
        <p14:creationId xmlns:p14="http://schemas.microsoft.com/office/powerpoint/2010/main" val="26526137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630" y="106655"/>
            <a:ext cx="8780744" cy="2022770"/>
          </a:xfrm>
        </p:spPr>
        <p:txBody>
          <a:bodyPr/>
          <a:lstStyle/>
          <a:p>
            <a:br>
              <a:rPr lang="en-US" sz="4000" dirty="0"/>
            </a:br>
            <a:endParaRPr lang="es-ES" sz="4000" dirty="0">
              <a:solidFill>
                <a:srgbClr val="800E29"/>
              </a:solidFill>
            </a:endParaRPr>
          </a:p>
        </p:txBody>
      </p:sp>
      <p:sp>
        <p:nvSpPr>
          <p:cNvPr id="3" name="Marcador de contenido 2"/>
          <p:cNvSpPr>
            <a:spLocks noGrp="1"/>
          </p:cNvSpPr>
          <p:nvPr>
            <p:ph idx="1"/>
          </p:nvPr>
        </p:nvSpPr>
        <p:spPr>
          <a:xfrm>
            <a:off x="313150" y="474345"/>
            <a:ext cx="8217073" cy="5917089"/>
          </a:xfrm>
        </p:spPr>
        <p:txBody>
          <a:bodyPr>
            <a:normAutofit/>
          </a:bodyPr>
          <a:lstStyle/>
          <a:p>
            <a:pPr marL="0" indent="0" algn="ctr">
              <a:buNone/>
            </a:pPr>
            <a:br>
              <a:rPr lang="en-US" sz="2000" dirty="0">
                <a:solidFill>
                  <a:srgbClr val="800E29"/>
                </a:solidFill>
              </a:rPr>
            </a:br>
            <a:r>
              <a:rPr lang="en-US" sz="3200" b="1" dirty="0">
                <a:solidFill>
                  <a:srgbClr val="800E29"/>
                </a:solidFill>
              </a:rPr>
              <a:t>The Greatest </a:t>
            </a:r>
            <a:r>
              <a:rPr lang="es-ES" sz="3200" b="1" dirty="0" err="1">
                <a:solidFill>
                  <a:srgbClr val="800E29"/>
                </a:solidFill>
              </a:rPr>
              <a:t>Charity</a:t>
            </a:r>
            <a:r>
              <a:rPr lang="es-ES" sz="3200" b="1" dirty="0">
                <a:solidFill>
                  <a:srgbClr val="800E29"/>
                </a:solidFill>
              </a:rPr>
              <a:t> in </a:t>
            </a:r>
            <a:r>
              <a:rPr lang="es-ES" sz="3200" b="1" dirty="0" err="1">
                <a:solidFill>
                  <a:srgbClr val="800E29"/>
                </a:solidFill>
              </a:rPr>
              <a:t>the</a:t>
            </a:r>
            <a:r>
              <a:rPr lang="es-ES" sz="3200" b="1" dirty="0">
                <a:solidFill>
                  <a:srgbClr val="800E29"/>
                </a:solidFill>
              </a:rPr>
              <a:t> </a:t>
            </a:r>
            <a:r>
              <a:rPr lang="es-ES" sz="3200" b="1" dirty="0" err="1">
                <a:solidFill>
                  <a:srgbClr val="800E29"/>
                </a:solidFill>
              </a:rPr>
              <a:t>world</a:t>
            </a:r>
            <a:endParaRPr lang="es-ES" sz="3200" b="1" dirty="0">
              <a:solidFill>
                <a:srgbClr val="800E29"/>
              </a:solidFill>
            </a:endParaRPr>
          </a:p>
          <a:p>
            <a:pPr marL="0" indent="0" algn="ctr">
              <a:buNone/>
            </a:pPr>
            <a:r>
              <a:rPr lang="es-ES" sz="2400" dirty="0">
                <a:solidFill>
                  <a:srgbClr val="800E29"/>
                </a:solidFill>
              </a:rPr>
              <a:t>“</a:t>
            </a:r>
            <a:r>
              <a:rPr lang="es-ES" sz="2400" b="1" dirty="0">
                <a:solidFill>
                  <a:srgbClr val="800E29"/>
                </a:solidFill>
              </a:rPr>
              <a:t>As </a:t>
            </a:r>
            <a:r>
              <a:rPr lang="es-ES" sz="2400" b="1" dirty="0" err="1">
                <a:solidFill>
                  <a:srgbClr val="800E29"/>
                </a:solidFill>
              </a:rPr>
              <a:t>far</a:t>
            </a:r>
            <a:r>
              <a:rPr lang="es-ES" sz="2400" b="1" dirty="0">
                <a:solidFill>
                  <a:srgbClr val="800E29"/>
                </a:solidFill>
              </a:rPr>
              <a:t> as </a:t>
            </a:r>
            <a:r>
              <a:rPr lang="es-ES" sz="2400" b="1" dirty="0" err="1">
                <a:solidFill>
                  <a:srgbClr val="800E29"/>
                </a:solidFill>
              </a:rPr>
              <a:t>charity</a:t>
            </a:r>
            <a:r>
              <a:rPr lang="es-ES" sz="2400" b="1" dirty="0">
                <a:solidFill>
                  <a:srgbClr val="800E29"/>
                </a:solidFill>
              </a:rPr>
              <a:t> </a:t>
            </a:r>
            <a:r>
              <a:rPr lang="es-ES" sz="2400" b="1" dirty="0" err="1">
                <a:solidFill>
                  <a:srgbClr val="800E29"/>
                </a:solidFill>
              </a:rPr>
              <a:t>is</a:t>
            </a:r>
            <a:r>
              <a:rPr lang="es-ES" sz="2400" b="1" dirty="0">
                <a:solidFill>
                  <a:srgbClr val="800E29"/>
                </a:solidFill>
              </a:rPr>
              <a:t> </a:t>
            </a:r>
            <a:r>
              <a:rPr lang="es-ES" sz="2400" b="1" dirty="0" err="1">
                <a:solidFill>
                  <a:srgbClr val="800E29"/>
                </a:solidFill>
              </a:rPr>
              <a:t>concerned</a:t>
            </a:r>
            <a:r>
              <a:rPr lang="es-ES" sz="2400" b="1" dirty="0">
                <a:solidFill>
                  <a:srgbClr val="800E29"/>
                </a:solidFill>
              </a:rPr>
              <a:t>, </a:t>
            </a:r>
            <a:r>
              <a:rPr lang="es-ES" sz="2400" b="1" dirty="0" err="1">
                <a:solidFill>
                  <a:srgbClr val="800E29"/>
                </a:solidFill>
              </a:rPr>
              <a:t>it</a:t>
            </a:r>
            <a:r>
              <a:rPr lang="es-ES" sz="2400" b="1" dirty="0">
                <a:solidFill>
                  <a:srgbClr val="800E29"/>
                </a:solidFill>
              </a:rPr>
              <a:t> </a:t>
            </a:r>
            <a:r>
              <a:rPr lang="es-ES" sz="2400" b="1" dirty="0" err="1">
                <a:solidFill>
                  <a:srgbClr val="800E29"/>
                </a:solidFill>
              </a:rPr>
              <a:t>is</a:t>
            </a:r>
            <a:r>
              <a:rPr lang="es-ES" sz="2400" b="1" dirty="0">
                <a:solidFill>
                  <a:srgbClr val="800E29"/>
                </a:solidFill>
              </a:rPr>
              <a:t> </a:t>
            </a:r>
            <a:r>
              <a:rPr lang="es-ES" sz="2400" b="1" dirty="0" err="1">
                <a:solidFill>
                  <a:srgbClr val="800E29"/>
                </a:solidFill>
              </a:rPr>
              <a:t>plain</a:t>
            </a:r>
            <a:r>
              <a:rPr lang="es-ES" sz="2400" b="1" dirty="0">
                <a:solidFill>
                  <a:srgbClr val="800E29"/>
                </a:solidFill>
              </a:rPr>
              <a:t> </a:t>
            </a:r>
            <a:r>
              <a:rPr lang="es-ES" sz="2400" b="1" dirty="0" err="1">
                <a:solidFill>
                  <a:srgbClr val="800E29"/>
                </a:solidFill>
              </a:rPr>
              <a:t>that</a:t>
            </a:r>
            <a:r>
              <a:rPr lang="es-ES" sz="2400" b="1" dirty="0">
                <a:solidFill>
                  <a:srgbClr val="800E29"/>
                </a:solidFill>
              </a:rPr>
              <a:t> </a:t>
            </a:r>
            <a:r>
              <a:rPr lang="es-ES" sz="2400" b="1" dirty="0" err="1">
                <a:solidFill>
                  <a:srgbClr val="800E29"/>
                </a:solidFill>
              </a:rPr>
              <a:t>charity</a:t>
            </a:r>
            <a:r>
              <a:rPr lang="es-ES" sz="2400" b="1" dirty="0">
                <a:solidFill>
                  <a:srgbClr val="800E29"/>
                </a:solidFill>
              </a:rPr>
              <a:t> </a:t>
            </a:r>
            <a:r>
              <a:rPr lang="es-ES" sz="2400" b="1" dirty="0" err="1">
                <a:solidFill>
                  <a:srgbClr val="800E29"/>
                </a:solidFill>
              </a:rPr>
              <a:t>should</a:t>
            </a:r>
            <a:r>
              <a:rPr lang="es-ES" sz="2400" b="1" dirty="0">
                <a:solidFill>
                  <a:srgbClr val="800E29"/>
                </a:solidFill>
              </a:rPr>
              <a:t> be </a:t>
            </a:r>
            <a:r>
              <a:rPr lang="es-ES" sz="2400" b="1" dirty="0" err="1">
                <a:solidFill>
                  <a:srgbClr val="800E29"/>
                </a:solidFill>
              </a:rPr>
              <a:t>given</a:t>
            </a:r>
            <a:r>
              <a:rPr lang="es-ES" sz="2400" b="1" dirty="0">
                <a:solidFill>
                  <a:srgbClr val="800E29"/>
                </a:solidFill>
              </a:rPr>
              <a:t> </a:t>
            </a:r>
            <a:r>
              <a:rPr lang="es-ES" sz="2400" b="1" dirty="0" err="1">
                <a:solidFill>
                  <a:srgbClr val="800E29"/>
                </a:solidFill>
              </a:rPr>
              <a:t>to</a:t>
            </a:r>
            <a:r>
              <a:rPr lang="es-ES" sz="2400" b="1" dirty="0">
                <a:solidFill>
                  <a:srgbClr val="800E29"/>
                </a:solidFill>
              </a:rPr>
              <a:t> </a:t>
            </a:r>
            <a:r>
              <a:rPr lang="es-ES" sz="2400" b="1" dirty="0" err="1">
                <a:solidFill>
                  <a:srgbClr val="800E29"/>
                </a:solidFill>
              </a:rPr>
              <a:t>the</a:t>
            </a:r>
            <a:r>
              <a:rPr lang="es-ES" sz="2400" b="1" dirty="0">
                <a:solidFill>
                  <a:srgbClr val="800E29"/>
                </a:solidFill>
              </a:rPr>
              <a:t> </a:t>
            </a:r>
            <a:r>
              <a:rPr lang="es-ES" sz="2400" b="1" dirty="0" err="1">
                <a:solidFill>
                  <a:srgbClr val="800E29"/>
                </a:solidFill>
              </a:rPr>
              <a:t>devotees</a:t>
            </a:r>
            <a:r>
              <a:rPr lang="es-ES" sz="2400" b="1" dirty="0">
                <a:solidFill>
                  <a:srgbClr val="800E29"/>
                </a:solidFill>
              </a:rPr>
              <a:t> of </a:t>
            </a:r>
            <a:r>
              <a:rPr lang="es-ES" sz="2400" b="1" dirty="0" err="1">
                <a:solidFill>
                  <a:srgbClr val="800E29"/>
                </a:solidFill>
              </a:rPr>
              <a:t>Kṛṣṇa</a:t>
            </a:r>
            <a:r>
              <a:rPr lang="es-ES" sz="2400" b="1" dirty="0">
                <a:solidFill>
                  <a:srgbClr val="800E29"/>
                </a:solidFill>
              </a:rPr>
              <a:t> </a:t>
            </a:r>
            <a:r>
              <a:rPr lang="es-ES" sz="2400" b="1" dirty="0" err="1">
                <a:solidFill>
                  <a:srgbClr val="800E29"/>
                </a:solidFill>
              </a:rPr>
              <a:t>who</a:t>
            </a:r>
            <a:r>
              <a:rPr lang="es-ES" sz="2400" b="1" dirty="0">
                <a:solidFill>
                  <a:srgbClr val="800E29"/>
                </a:solidFill>
              </a:rPr>
              <a:t> are </a:t>
            </a:r>
            <a:r>
              <a:rPr lang="es-ES" sz="2400" b="1" dirty="0" err="1">
                <a:solidFill>
                  <a:srgbClr val="800E29"/>
                </a:solidFill>
              </a:rPr>
              <a:t>engaged</a:t>
            </a:r>
            <a:r>
              <a:rPr lang="es-ES" sz="2400" b="1" dirty="0">
                <a:solidFill>
                  <a:srgbClr val="800E29"/>
                </a:solidFill>
              </a:rPr>
              <a:t> in </a:t>
            </a:r>
            <a:r>
              <a:rPr lang="es-ES" sz="2400" b="1" dirty="0" err="1">
                <a:solidFill>
                  <a:srgbClr val="800E29"/>
                </a:solidFill>
              </a:rPr>
              <a:t>His</a:t>
            </a:r>
            <a:r>
              <a:rPr lang="es-ES" sz="2400" b="1" dirty="0">
                <a:solidFill>
                  <a:srgbClr val="800E29"/>
                </a:solidFill>
              </a:rPr>
              <a:t> </a:t>
            </a:r>
            <a:r>
              <a:rPr lang="es-ES" sz="2400" b="1" dirty="0" err="1">
                <a:solidFill>
                  <a:srgbClr val="800E29"/>
                </a:solidFill>
              </a:rPr>
              <a:t>devotional</a:t>
            </a:r>
            <a:r>
              <a:rPr lang="es-ES" sz="2400" b="1" dirty="0">
                <a:solidFill>
                  <a:srgbClr val="800E29"/>
                </a:solidFill>
              </a:rPr>
              <a:t> </a:t>
            </a:r>
            <a:r>
              <a:rPr lang="es-ES" sz="2400" b="1" dirty="0" err="1">
                <a:solidFill>
                  <a:srgbClr val="800E29"/>
                </a:solidFill>
              </a:rPr>
              <a:t>service</a:t>
            </a:r>
            <a:r>
              <a:rPr lang="es-ES" sz="2400" b="1" dirty="0">
                <a:solidFill>
                  <a:srgbClr val="800E29"/>
                </a:solidFill>
              </a:rPr>
              <a:t> </a:t>
            </a:r>
            <a:r>
              <a:rPr lang="es-ES" sz="2400" b="1" dirty="0" err="1">
                <a:solidFill>
                  <a:srgbClr val="800E29"/>
                </a:solidFill>
              </a:rPr>
              <a:t>to</a:t>
            </a:r>
            <a:r>
              <a:rPr lang="es-ES" sz="2400" b="1" dirty="0">
                <a:solidFill>
                  <a:srgbClr val="800E29"/>
                </a:solidFill>
              </a:rPr>
              <a:t> spread </a:t>
            </a:r>
            <a:r>
              <a:rPr lang="es-ES" sz="2400" b="1" dirty="0" err="1">
                <a:solidFill>
                  <a:srgbClr val="800E29"/>
                </a:solidFill>
              </a:rPr>
              <a:t>the</a:t>
            </a:r>
            <a:r>
              <a:rPr lang="es-ES" sz="2400" b="1" dirty="0">
                <a:solidFill>
                  <a:srgbClr val="800E29"/>
                </a:solidFill>
              </a:rPr>
              <a:t> </a:t>
            </a:r>
            <a:r>
              <a:rPr lang="es-ES" sz="2400" b="1" dirty="0" err="1">
                <a:solidFill>
                  <a:srgbClr val="800E29"/>
                </a:solidFill>
              </a:rPr>
              <a:t>Kṛṣṇa</a:t>
            </a:r>
            <a:r>
              <a:rPr lang="es-ES" sz="2400" b="1" dirty="0">
                <a:solidFill>
                  <a:srgbClr val="800E29"/>
                </a:solidFill>
              </a:rPr>
              <a:t> </a:t>
            </a:r>
            <a:r>
              <a:rPr lang="es-ES" sz="2400" b="1" dirty="0" err="1">
                <a:solidFill>
                  <a:srgbClr val="800E29"/>
                </a:solidFill>
              </a:rPr>
              <a:t>philosophy</a:t>
            </a:r>
            <a:r>
              <a:rPr lang="es-ES" sz="2400" b="1" dirty="0">
                <a:solidFill>
                  <a:srgbClr val="800E29"/>
                </a:solidFill>
              </a:rPr>
              <a:t>, </a:t>
            </a:r>
            <a:r>
              <a:rPr lang="es-ES" sz="2400" b="1" dirty="0" err="1">
                <a:solidFill>
                  <a:srgbClr val="800E29"/>
                </a:solidFill>
              </a:rPr>
              <a:t>or</a:t>
            </a:r>
            <a:r>
              <a:rPr lang="es-ES" sz="2400" b="1" dirty="0">
                <a:solidFill>
                  <a:srgbClr val="800E29"/>
                </a:solidFill>
              </a:rPr>
              <a:t> </a:t>
            </a:r>
            <a:r>
              <a:rPr lang="es-ES" sz="2400" b="1" dirty="0" err="1">
                <a:solidFill>
                  <a:srgbClr val="800E29"/>
                </a:solidFill>
              </a:rPr>
              <a:t>Kṛṣṇa</a:t>
            </a:r>
            <a:r>
              <a:rPr lang="es-ES" sz="2400" b="1" dirty="0">
                <a:solidFill>
                  <a:srgbClr val="800E29"/>
                </a:solidFill>
              </a:rPr>
              <a:t> </a:t>
            </a:r>
            <a:r>
              <a:rPr lang="es-ES" sz="2400" b="1" dirty="0" err="1">
                <a:solidFill>
                  <a:srgbClr val="800E29"/>
                </a:solidFill>
              </a:rPr>
              <a:t>consciousness</a:t>
            </a:r>
            <a:r>
              <a:rPr lang="es-ES" sz="2400" b="1" dirty="0">
                <a:solidFill>
                  <a:srgbClr val="800E29"/>
                </a:solidFill>
              </a:rPr>
              <a:t>, </a:t>
            </a:r>
            <a:r>
              <a:rPr lang="es-ES" sz="2400" b="1" dirty="0" err="1">
                <a:solidFill>
                  <a:srgbClr val="800E29"/>
                </a:solidFill>
              </a:rPr>
              <a:t>throughout</a:t>
            </a:r>
            <a:r>
              <a:rPr lang="es-ES" sz="2400" b="1" dirty="0">
                <a:solidFill>
                  <a:srgbClr val="800E29"/>
                </a:solidFill>
              </a:rPr>
              <a:t> </a:t>
            </a:r>
            <a:r>
              <a:rPr lang="es-ES" sz="2400" b="1" dirty="0" err="1">
                <a:solidFill>
                  <a:srgbClr val="800E29"/>
                </a:solidFill>
              </a:rPr>
              <a:t>the</a:t>
            </a:r>
            <a:r>
              <a:rPr lang="es-ES" sz="2400" b="1" dirty="0">
                <a:solidFill>
                  <a:srgbClr val="800E29"/>
                </a:solidFill>
              </a:rPr>
              <a:t> </a:t>
            </a:r>
            <a:r>
              <a:rPr lang="es-ES" sz="2400" b="1" dirty="0" err="1">
                <a:solidFill>
                  <a:srgbClr val="800E29"/>
                </a:solidFill>
              </a:rPr>
              <a:t>world</a:t>
            </a:r>
            <a:r>
              <a:rPr lang="es-ES" sz="2400" dirty="0">
                <a:solidFill>
                  <a:srgbClr val="800E29"/>
                </a:solidFill>
              </a:rPr>
              <a:t>. </a:t>
            </a:r>
            <a:r>
              <a:rPr lang="es-ES" sz="2400" dirty="0" err="1">
                <a:solidFill>
                  <a:srgbClr val="800E29"/>
                </a:solidFill>
              </a:rPr>
              <a:t>Kṛṣṇa</a:t>
            </a:r>
            <a:r>
              <a:rPr lang="es-ES" sz="2400" dirty="0">
                <a:solidFill>
                  <a:srgbClr val="800E29"/>
                </a:solidFill>
              </a:rPr>
              <a:t> </a:t>
            </a:r>
            <a:r>
              <a:rPr lang="es-ES" sz="2400" dirty="0" err="1">
                <a:solidFill>
                  <a:srgbClr val="800E29"/>
                </a:solidFill>
              </a:rPr>
              <a:t>consciousness</a:t>
            </a:r>
            <a:r>
              <a:rPr lang="es-ES" sz="2400" dirty="0">
                <a:solidFill>
                  <a:srgbClr val="800E29"/>
                </a:solidFill>
              </a:rPr>
              <a:t> </a:t>
            </a:r>
            <a:r>
              <a:rPr lang="es-ES" sz="2400" dirty="0" err="1">
                <a:solidFill>
                  <a:srgbClr val="800E29"/>
                </a:solidFill>
              </a:rPr>
              <a:t>is</a:t>
            </a:r>
            <a:r>
              <a:rPr lang="es-ES" sz="2400" dirty="0">
                <a:solidFill>
                  <a:srgbClr val="800E29"/>
                </a:solidFill>
              </a:rPr>
              <a:t> a </a:t>
            </a:r>
            <a:r>
              <a:rPr lang="es-ES" sz="2400" dirty="0" err="1">
                <a:solidFill>
                  <a:srgbClr val="800E29"/>
                </a:solidFill>
              </a:rPr>
              <a:t>benediction</a:t>
            </a:r>
            <a:r>
              <a:rPr lang="es-ES" sz="2400" dirty="0">
                <a:solidFill>
                  <a:srgbClr val="800E29"/>
                </a:solidFill>
              </a:rPr>
              <a:t> </a:t>
            </a:r>
            <a:r>
              <a:rPr lang="es-ES" sz="2400" dirty="0" err="1">
                <a:solidFill>
                  <a:srgbClr val="800E29"/>
                </a:solidFill>
              </a:rPr>
              <a:t>to</a:t>
            </a:r>
            <a:r>
              <a:rPr lang="es-ES" sz="2400" dirty="0">
                <a:solidFill>
                  <a:srgbClr val="800E29"/>
                </a:solidFill>
              </a:rPr>
              <a:t> </a:t>
            </a:r>
            <a:r>
              <a:rPr lang="es-ES" sz="2400" dirty="0" err="1">
                <a:solidFill>
                  <a:srgbClr val="800E29"/>
                </a:solidFill>
              </a:rPr>
              <a:t>humanity</a:t>
            </a:r>
            <a:r>
              <a:rPr lang="es-ES" sz="2400" dirty="0">
                <a:solidFill>
                  <a:srgbClr val="800E29"/>
                </a:solidFill>
              </a:rPr>
              <a:t>. Lord </a:t>
            </a:r>
            <a:r>
              <a:rPr lang="es-ES" sz="2400" dirty="0" err="1">
                <a:solidFill>
                  <a:srgbClr val="800E29"/>
                </a:solidFill>
              </a:rPr>
              <a:t>Caitanya</a:t>
            </a:r>
            <a:r>
              <a:rPr lang="es-ES" sz="2400" dirty="0">
                <a:solidFill>
                  <a:srgbClr val="800E29"/>
                </a:solidFill>
              </a:rPr>
              <a:t> </a:t>
            </a:r>
            <a:r>
              <a:rPr lang="es-ES" sz="2400" dirty="0" err="1">
                <a:solidFill>
                  <a:srgbClr val="800E29"/>
                </a:solidFill>
              </a:rPr>
              <a:t>was</a:t>
            </a:r>
            <a:r>
              <a:rPr lang="es-ES" sz="2400" dirty="0">
                <a:solidFill>
                  <a:srgbClr val="800E29"/>
                </a:solidFill>
              </a:rPr>
              <a:t> </a:t>
            </a:r>
            <a:r>
              <a:rPr lang="es-ES" sz="2400" dirty="0" err="1">
                <a:solidFill>
                  <a:srgbClr val="800E29"/>
                </a:solidFill>
              </a:rPr>
              <a:t>appreciated</a:t>
            </a:r>
            <a:r>
              <a:rPr lang="es-ES" sz="2400" dirty="0">
                <a:solidFill>
                  <a:srgbClr val="800E29"/>
                </a:solidFill>
              </a:rPr>
              <a:t> by </a:t>
            </a:r>
            <a:r>
              <a:rPr lang="es-ES" sz="2400" dirty="0" err="1">
                <a:solidFill>
                  <a:srgbClr val="800E29"/>
                </a:solidFill>
              </a:rPr>
              <a:t>Rūpa</a:t>
            </a:r>
            <a:r>
              <a:rPr lang="es-ES" sz="2400" dirty="0">
                <a:solidFill>
                  <a:srgbClr val="800E29"/>
                </a:solidFill>
              </a:rPr>
              <a:t> </a:t>
            </a:r>
            <a:r>
              <a:rPr lang="es-ES" sz="2400" dirty="0" err="1">
                <a:solidFill>
                  <a:srgbClr val="800E29"/>
                </a:solidFill>
              </a:rPr>
              <a:t>Gosvāmī</a:t>
            </a:r>
            <a:r>
              <a:rPr lang="es-ES" sz="2400" dirty="0">
                <a:solidFill>
                  <a:srgbClr val="800E29"/>
                </a:solidFill>
              </a:rPr>
              <a:t> as </a:t>
            </a:r>
            <a:r>
              <a:rPr lang="es-ES" sz="2400" dirty="0" err="1">
                <a:solidFill>
                  <a:srgbClr val="800E29"/>
                </a:solidFill>
              </a:rPr>
              <a:t>the</a:t>
            </a:r>
            <a:r>
              <a:rPr lang="es-ES" sz="2400" dirty="0">
                <a:solidFill>
                  <a:srgbClr val="800E29"/>
                </a:solidFill>
              </a:rPr>
              <a:t> </a:t>
            </a:r>
            <a:r>
              <a:rPr lang="es-ES" sz="2400" dirty="0" err="1">
                <a:solidFill>
                  <a:srgbClr val="800E29"/>
                </a:solidFill>
              </a:rPr>
              <a:t>most</a:t>
            </a:r>
            <a:r>
              <a:rPr lang="es-ES" sz="2400" dirty="0">
                <a:solidFill>
                  <a:srgbClr val="800E29"/>
                </a:solidFill>
              </a:rPr>
              <a:t> </a:t>
            </a:r>
            <a:r>
              <a:rPr lang="es-ES" sz="2400" dirty="0" err="1">
                <a:solidFill>
                  <a:srgbClr val="800E29"/>
                </a:solidFill>
              </a:rPr>
              <a:t>muniﬁcent</a:t>
            </a:r>
            <a:r>
              <a:rPr lang="es-ES" sz="2400" dirty="0">
                <a:solidFill>
                  <a:srgbClr val="800E29"/>
                </a:solidFill>
              </a:rPr>
              <a:t> </a:t>
            </a:r>
            <a:r>
              <a:rPr lang="es-ES" sz="2400" dirty="0" err="1">
                <a:solidFill>
                  <a:srgbClr val="800E29"/>
                </a:solidFill>
              </a:rPr>
              <a:t>man</a:t>
            </a:r>
            <a:r>
              <a:rPr lang="es-ES" sz="2400" dirty="0">
                <a:solidFill>
                  <a:srgbClr val="800E29"/>
                </a:solidFill>
              </a:rPr>
              <a:t> of </a:t>
            </a:r>
            <a:r>
              <a:rPr lang="es-ES" sz="2400" dirty="0" err="1">
                <a:solidFill>
                  <a:srgbClr val="800E29"/>
                </a:solidFill>
              </a:rPr>
              <a:t>charity</a:t>
            </a:r>
            <a:r>
              <a:rPr lang="es-ES" sz="2400" dirty="0">
                <a:solidFill>
                  <a:srgbClr val="800E29"/>
                </a:solidFill>
              </a:rPr>
              <a:t> </a:t>
            </a:r>
            <a:r>
              <a:rPr lang="es-ES" sz="2400" dirty="0" err="1">
                <a:solidFill>
                  <a:srgbClr val="800E29"/>
                </a:solidFill>
              </a:rPr>
              <a:t>because</a:t>
            </a:r>
            <a:r>
              <a:rPr lang="es-ES" sz="2400" dirty="0">
                <a:solidFill>
                  <a:srgbClr val="800E29"/>
                </a:solidFill>
              </a:rPr>
              <a:t> </a:t>
            </a:r>
            <a:r>
              <a:rPr lang="es-ES" sz="2400" dirty="0" err="1">
                <a:solidFill>
                  <a:srgbClr val="800E29"/>
                </a:solidFill>
              </a:rPr>
              <a:t>love</a:t>
            </a:r>
            <a:r>
              <a:rPr lang="es-ES" sz="2400" dirty="0">
                <a:solidFill>
                  <a:srgbClr val="800E29"/>
                </a:solidFill>
              </a:rPr>
              <a:t> of </a:t>
            </a:r>
            <a:r>
              <a:rPr lang="es-ES" sz="2400" dirty="0" err="1">
                <a:solidFill>
                  <a:srgbClr val="800E29"/>
                </a:solidFill>
              </a:rPr>
              <a:t>Kṛṣṇa</a:t>
            </a:r>
            <a:r>
              <a:rPr lang="es-ES" sz="2400" dirty="0">
                <a:solidFill>
                  <a:srgbClr val="800E29"/>
                </a:solidFill>
              </a:rPr>
              <a:t>, </a:t>
            </a:r>
            <a:r>
              <a:rPr lang="es-ES" sz="2400" dirty="0" err="1">
                <a:solidFill>
                  <a:srgbClr val="800E29"/>
                </a:solidFill>
              </a:rPr>
              <a:t>which</a:t>
            </a:r>
            <a:r>
              <a:rPr lang="es-ES" sz="2400" dirty="0">
                <a:solidFill>
                  <a:srgbClr val="800E29"/>
                </a:solidFill>
              </a:rPr>
              <a:t> </a:t>
            </a:r>
            <a:r>
              <a:rPr lang="es-ES" sz="2400" dirty="0" err="1">
                <a:solidFill>
                  <a:srgbClr val="800E29"/>
                </a:solidFill>
              </a:rPr>
              <a:t>is</a:t>
            </a:r>
            <a:r>
              <a:rPr lang="es-ES" sz="2400" dirty="0">
                <a:solidFill>
                  <a:srgbClr val="800E29"/>
                </a:solidFill>
              </a:rPr>
              <a:t> </a:t>
            </a:r>
            <a:r>
              <a:rPr lang="es-ES" sz="2400" dirty="0" err="1">
                <a:solidFill>
                  <a:srgbClr val="800E29"/>
                </a:solidFill>
              </a:rPr>
              <a:t>very</a:t>
            </a:r>
            <a:r>
              <a:rPr lang="es-ES" sz="2400" dirty="0">
                <a:solidFill>
                  <a:srgbClr val="800E29"/>
                </a:solidFill>
              </a:rPr>
              <a:t> </a:t>
            </a:r>
            <a:r>
              <a:rPr lang="es-ES" sz="2400" dirty="0" err="1">
                <a:solidFill>
                  <a:srgbClr val="800E29"/>
                </a:solidFill>
              </a:rPr>
              <a:t>difﬁcult</a:t>
            </a:r>
            <a:r>
              <a:rPr lang="es-ES" sz="2400" dirty="0">
                <a:solidFill>
                  <a:srgbClr val="800E29"/>
                </a:solidFill>
              </a:rPr>
              <a:t> </a:t>
            </a:r>
            <a:r>
              <a:rPr lang="es-ES" sz="2400" dirty="0" err="1">
                <a:solidFill>
                  <a:srgbClr val="800E29"/>
                </a:solidFill>
              </a:rPr>
              <a:t>to</a:t>
            </a:r>
            <a:r>
              <a:rPr lang="es-ES" sz="2400" dirty="0">
                <a:solidFill>
                  <a:srgbClr val="800E29"/>
                </a:solidFill>
              </a:rPr>
              <a:t> </a:t>
            </a:r>
            <a:r>
              <a:rPr lang="es-ES" sz="2400" dirty="0" err="1">
                <a:solidFill>
                  <a:srgbClr val="800E29"/>
                </a:solidFill>
              </a:rPr>
              <a:t>achieve</a:t>
            </a:r>
            <a:r>
              <a:rPr lang="es-ES" sz="2400" dirty="0">
                <a:solidFill>
                  <a:srgbClr val="800E29"/>
                </a:solidFill>
              </a:rPr>
              <a:t>, </a:t>
            </a:r>
            <a:r>
              <a:rPr lang="es-ES" sz="2400" dirty="0" err="1">
                <a:solidFill>
                  <a:srgbClr val="800E29"/>
                </a:solidFill>
              </a:rPr>
              <a:t>was</a:t>
            </a:r>
            <a:r>
              <a:rPr lang="es-ES" sz="2400" dirty="0">
                <a:solidFill>
                  <a:srgbClr val="800E29"/>
                </a:solidFill>
              </a:rPr>
              <a:t> </a:t>
            </a:r>
            <a:r>
              <a:rPr lang="es-ES" sz="2400" dirty="0" err="1">
                <a:solidFill>
                  <a:srgbClr val="800E29"/>
                </a:solidFill>
              </a:rPr>
              <a:t>distributed</a:t>
            </a:r>
            <a:r>
              <a:rPr lang="es-ES" sz="2400" dirty="0">
                <a:solidFill>
                  <a:srgbClr val="800E29"/>
                </a:solidFill>
              </a:rPr>
              <a:t> </a:t>
            </a:r>
            <a:r>
              <a:rPr lang="es-ES" sz="2400" dirty="0" err="1">
                <a:solidFill>
                  <a:srgbClr val="800E29"/>
                </a:solidFill>
              </a:rPr>
              <a:t>freely</a:t>
            </a:r>
            <a:r>
              <a:rPr lang="es-ES" sz="2400" dirty="0">
                <a:solidFill>
                  <a:srgbClr val="800E29"/>
                </a:solidFill>
              </a:rPr>
              <a:t> by </a:t>
            </a:r>
            <a:r>
              <a:rPr lang="es-ES" sz="2400" dirty="0" err="1">
                <a:solidFill>
                  <a:srgbClr val="800E29"/>
                </a:solidFill>
              </a:rPr>
              <a:t>Him</a:t>
            </a:r>
            <a:r>
              <a:rPr lang="es-ES" sz="2400" dirty="0">
                <a:solidFill>
                  <a:srgbClr val="800E29"/>
                </a:solidFill>
              </a:rPr>
              <a:t>. So </a:t>
            </a:r>
            <a:r>
              <a:rPr lang="es-ES" sz="2400" dirty="0" err="1">
                <a:solidFill>
                  <a:srgbClr val="800E29"/>
                </a:solidFill>
              </a:rPr>
              <a:t>if</a:t>
            </a:r>
            <a:r>
              <a:rPr lang="es-ES" sz="2400" dirty="0">
                <a:solidFill>
                  <a:srgbClr val="800E29"/>
                </a:solidFill>
              </a:rPr>
              <a:t> </a:t>
            </a:r>
            <a:r>
              <a:rPr lang="es-ES" sz="2400" dirty="0" err="1">
                <a:solidFill>
                  <a:srgbClr val="800E29"/>
                </a:solidFill>
              </a:rPr>
              <a:t>one</a:t>
            </a:r>
            <a:r>
              <a:rPr lang="es-ES" sz="2400" dirty="0">
                <a:solidFill>
                  <a:srgbClr val="800E29"/>
                </a:solidFill>
              </a:rPr>
              <a:t> </a:t>
            </a:r>
            <a:r>
              <a:rPr lang="es-ES" sz="2400" dirty="0" err="1">
                <a:solidFill>
                  <a:srgbClr val="800E29"/>
                </a:solidFill>
              </a:rPr>
              <a:t>gives</a:t>
            </a:r>
            <a:r>
              <a:rPr lang="es-ES" sz="2400" dirty="0">
                <a:solidFill>
                  <a:srgbClr val="800E29"/>
                </a:solidFill>
              </a:rPr>
              <a:t> </a:t>
            </a:r>
            <a:r>
              <a:rPr lang="es-ES" sz="2400" dirty="0" err="1">
                <a:solidFill>
                  <a:srgbClr val="800E29"/>
                </a:solidFill>
              </a:rPr>
              <a:t>some</a:t>
            </a:r>
            <a:r>
              <a:rPr lang="es-ES" sz="2400" dirty="0">
                <a:solidFill>
                  <a:srgbClr val="800E29"/>
                </a:solidFill>
              </a:rPr>
              <a:t> </a:t>
            </a:r>
            <a:r>
              <a:rPr lang="es-ES" sz="2400" dirty="0" err="1">
                <a:solidFill>
                  <a:srgbClr val="800E29"/>
                </a:solidFill>
              </a:rPr>
              <a:t>amount</a:t>
            </a:r>
            <a:r>
              <a:rPr lang="es-ES" sz="2400" dirty="0">
                <a:solidFill>
                  <a:srgbClr val="800E29"/>
                </a:solidFill>
              </a:rPr>
              <a:t> of </a:t>
            </a:r>
            <a:r>
              <a:rPr lang="es-ES" sz="2400" dirty="0" err="1">
                <a:solidFill>
                  <a:srgbClr val="800E29"/>
                </a:solidFill>
              </a:rPr>
              <a:t>his</a:t>
            </a:r>
            <a:r>
              <a:rPr lang="es-ES" sz="2400" dirty="0">
                <a:solidFill>
                  <a:srgbClr val="800E29"/>
                </a:solidFill>
              </a:rPr>
              <a:t> </a:t>
            </a:r>
            <a:r>
              <a:rPr lang="es-ES" sz="2400" dirty="0" err="1">
                <a:solidFill>
                  <a:srgbClr val="800E29"/>
                </a:solidFill>
              </a:rPr>
              <a:t>money</a:t>
            </a:r>
            <a:r>
              <a:rPr lang="es-ES" sz="2400" dirty="0">
                <a:solidFill>
                  <a:srgbClr val="800E29"/>
                </a:solidFill>
              </a:rPr>
              <a:t> </a:t>
            </a:r>
            <a:r>
              <a:rPr lang="es-ES" sz="2400" dirty="0" err="1">
                <a:solidFill>
                  <a:srgbClr val="800E29"/>
                </a:solidFill>
              </a:rPr>
              <a:t>to</a:t>
            </a:r>
            <a:r>
              <a:rPr lang="es-ES" sz="2400" dirty="0">
                <a:solidFill>
                  <a:srgbClr val="800E29"/>
                </a:solidFill>
              </a:rPr>
              <a:t> </a:t>
            </a:r>
            <a:r>
              <a:rPr lang="es-ES" sz="2400" dirty="0" err="1">
                <a:solidFill>
                  <a:srgbClr val="800E29"/>
                </a:solidFill>
              </a:rPr>
              <a:t>persons</a:t>
            </a:r>
            <a:r>
              <a:rPr lang="es-ES" sz="2400" dirty="0">
                <a:solidFill>
                  <a:srgbClr val="800E29"/>
                </a:solidFill>
              </a:rPr>
              <a:t> </a:t>
            </a:r>
            <a:r>
              <a:rPr lang="es-ES" sz="2400" dirty="0" err="1">
                <a:solidFill>
                  <a:srgbClr val="800E29"/>
                </a:solidFill>
              </a:rPr>
              <a:t>involved</a:t>
            </a:r>
            <a:r>
              <a:rPr lang="es-ES" sz="2400" dirty="0">
                <a:solidFill>
                  <a:srgbClr val="800E29"/>
                </a:solidFill>
              </a:rPr>
              <a:t> in </a:t>
            </a:r>
            <a:r>
              <a:rPr lang="es-ES" sz="2400" dirty="0" err="1">
                <a:solidFill>
                  <a:srgbClr val="800E29"/>
                </a:solidFill>
              </a:rPr>
              <a:t>distributing</a:t>
            </a:r>
            <a:r>
              <a:rPr lang="es-ES" sz="2400" dirty="0">
                <a:solidFill>
                  <a:srgbClr val="800E29"/>
                </a:solidFill>
              </a:rPr>
              <a:t> Kṛṣṇa </a:t>
            </a:r>
            <a:r>
              <a:rPr lang="es-ES" sz="2400" dirty="0" err="1">
                <a:solidFill>
                  <a:srgbClr val="800E29"/>
                </a:solidFill>
              </a:rPr>
              <a:t>consciousness</a:t>
            </a:r>
            <a:r>
              <a:rPr lang="es-ES" sz="2400" dirty="0">
                <a:solidFill>
                  <a:srgbClr val="800E29"/>
                </a:solidFill>
              </a:rPr>
              <a:t>, </a:t>
            </a:r>
            <a:r>
              <a:rPr lang="es-ES" sz="2400" b="1" dirty="0" err="1">
                <a:solidFill>
                  <a:srgbClr val="800E29"/>
                </a:solidFill>
              </a:rPr>
              <a:t>that</a:t>
            </a:r>
            <a:r>
              <a:rPr lang="es-ES" sz="2400" b="1" dirty="0">
                <a:solidFill>
                  <a:srgbClr val="800E29"/>
                </a:solidFill>
              </a:rPr>
              <a:t> </a:t>
            </a:r>
            <a:r>
              <a:rPr lang="es-ES" sz="2400" b="1" dirty="0" err="1">
                <a:solidFill>
                  <a:srgbClr val="800E29"/>
                </a:solidFill>
              </a:rPr>
              <a:t>charity</a:t>
            </a:r>
            <a:r>
              <a:rPr lang="es-ES" sz="2400" b="1" dirty="0">
                <a:solidFill>
                  <a:srgbClr val="800E29"/>
                </a:solidFill>
              </a:rPr>
              <a:t>, </a:t>
            </a:r>
            <a:r>
              <a:rPr lang="es-ES" sz="2400" b="1" dirty="0" err="1">
                <a:solidFill>
                  <a:srgbClr val="800E29"/>
                </a:solidFill>
              </a:rPr>
              <a:t>given</a:t>
            </a:r>
            <a:r>
              <a:rPr lang="es-ES" sz="2400" b="1" dirty="0">
                <a:solidFill>
                  <a:srgbClr val="800E29"/>
                </a:solidFill>
              </a:rPr>
              <a:t> </a:t>
            </a:r>
            <a:r>
              <a:rPr lang="es-ES" sz="2400" b="1" dirty="0" err="1">
                <a:solidFill>
                  <a:srgbClr val="800E29"/>
                </a:solidFill>
              </a:rPr>
              <a:t>to</a:t>
            </a:r>
            <a:r>
              <a:rPr lang="es-ES" sz="2400" b="1" dirty="0">
                <a:solidFill>
                  <a:srgbClr val="800E29"/>
                </a:solidFill>
              </a:rPr>
              <a:t> spread Kṛṣṇa </a:t>
            </a:r>
            <a:r>
              <a:rPr lang="es-ES" sz="2400" b="1" dirty="0" err="1">
                <a:solidFill>
                  <a:srgbClr val="800E29"/>
                </a:solidFill>
              </a:rPr>
              <a:t>consciousness</a:t>
            </a:r>
            <a:r>
              <a:rPr lang="es-ES" sz="2400" b="1" dirty="0">
                <a:solidFill>
                  <a:srgbClr val="800E29"/>
                </a:solidFill>
              </a:rPr>
              <a:t>, </a:t>
            </a:r>
            <a:r>
              <a:rPr lang="es-ES" sz="2400" b="1" dirty="0" err="1">
                <a:solidFill>
                  <a:srgbClr val="800E29"/>
                </a:solidFill>
              </a:rPr>
              <a:t>is</a:t>
            </a:r>
            <a:r>
              <a:rPr lang="es-ES" sz="2400" b="1" dirty="0">
                <a:solidFill>
                  <a:srgbClr val="800E29"/>
                </a:solidFill>
              </a:rPr>
              <a:t> </a:t>
            </a:r>
            <a:r>
              <a:rPr lang="es-ES" sz="2400" b="1" dirty="0" err="1">
                <a:solidFill>
                  <a:srgbClr val="800E29"/>
                </a:solidFill>
              </a:rPr>
              <a:t>the</a:t>
            </a:r>
            <a:r>
              <a:rPr lang="es-ES" sz="2400" b="1" dirty="0">
                <a:solidFill>
                  <a:srgbClr val="800E29"/>
                </a:solidFill>
              </a:rPr>
              <a:t> </a:t>
            </a:r>
            <a:r>
              <a:rPr lang="es-ES" sz="2400" b="1" dirty="0" err="1">
                <a:solidFill>
                  <a:srgbClr val="800E29"/>
                </a:solidFill>
              </a:rPr>
              <a:t>greatest</a:t>
            </a:r>
            <a:r>
              <a:rPr lang="es-ES" sz="2400" b="1" dirty="0">
                <a:solidFill>
                  <a:srgbClr val="800E29"/>
                </a:solidFill>
              </a:rPr>
              <a:t> </a:t>
            </a:r>
            <a:r>
              <a:rPr lang="es-ES" sz="2400" b="1" dirty="0" err="1">
                <a:solidFill>
                  <a:srgbClr val="800E29"/>
                </a:solidFill>
              </a:rPr>
              <a:t>charity</a:t>
            </a:r>
            <a:r>
              <a:rPr lang="es-ES" sz="2400" b="1" dirty="0">
                <a:solidFill>
                  <a:srgbClr val="800E29"/>
                </a:solidFill>
              </a:rPr>
              <a:t> in </a:t>
            </a:r>
            <a:r>
              <a:rPr lang="es-ES" sz="2400" b="1" dirty="0" err="1">
                <a:solidFill>
                  <a:srgbClr val="800E29"/>
                </a:solidFill>
              </a:rPr>
              <a:t>the</a:t>
            </a:r>
            <a:r>
              <a:rPr lang="es-ES" sz="2400" b="1" dirty="0">
                <a:solidFill>
                  <a:srgbClr val="800E29"/>
                </a:solidFill>
              </a:rPr>
              <a:t> </a:t>
            </a:r>
            <a:r>
              <a:rPr lang="es-ES" sz="2400" b="1" dirty="0" err="1">
                <a:solidFill>
                  <a:srgbClr val="800E29"/>
                </a:solidFill>
              </a:rPr>
              <a:t>world</a:t>
            </a:r>
            <a:r>
              <a:rPr lang="es-ES" sz="2400" b="1" dirty="0">
                <a:solidFill>
                  <a:srgbClr val="800E29"/>
                </a:solidFill>
              </a:rPr>
              <a:t>.” (</a:t>
            </a:r>
            <a:r>
              <a:rPr lang="es-ES" sz="2400" b="1" dirty="0" err="1">
                <a:solidFill>
                  <a:srgbClr val="800E29"/>
                </a:solidFill>
              </a:rPr>
              <a:t>Bg</a:t>
            </a:r>
            <a:r>
              <a:rPr lang="es-ES" sz="2400" b="1" dirty="0">
                <a:solidFill>
                  <a:srgbClr val="800E29"/>
                </a:solidFill>
              </a:rPr>
              <a:t>. 11.54 </a:t>
            </a:r>
            <a:r>
              <a:rPr lang="es-ES" sz="2400" b="1" dirty="0" err="1">
                <a:solidFill>
                  <a:srgbClr val="800E29"/>
                </a:solidFill>
              </a:rPr>
              <a:t>ppt</a:t>
            </a:r>
            <a:r>
              <a:rPr lang="es-ES" sz="2400" b="1" dirty="0">
                <a:solidFill>
                  <a:srgbClr val="800E29"/>
                </a:solidFill>
              </a:rPr>
              <a:t>)</a:t>
            </a:r>
            <a:endParaRPr lang="en-US" sz="2400" b="1" dirty="0">
              <a:solidFill>
                <a:srgbClr val="800E29"/>
              </a:solidFill>
            </a:endParaRPr>
          </a:p>
          <a:p>
            <a:pPr marL="0" indent="0" algn="ctr">
              <a:buNone/>
            </a:pPr>
            <a:endParaRPr lang="es-ES" sz="2000" dirty="0">
              <a:solidFill>
                <a:srgbClr val="800E29"/>
              </a:solidFill>
            </a:endParaRPr>
          </a:p>
        </p:txBody>
      </p:sp>
      <p:sp>
        <p:nvSpPr>
          <p:cNvPr id="4" name="Rectangle 3"/>
          <p:cNvSpPr/>
          <p:nvPr/>
        </p:nvSpPr>
        <p:spPr>
          <a:xfrm>
            <a:off x="538619" y="474345"/>
            <a:ext cx="7891397" cy="1754326"/>
          </a:xfrm>
          <a:prstGeom prst="rect">
            <a:avLst/>
          </a:prstGeom>
        </p:spPr>
        <p:txBody>
          <a:bodyPr wrap="square">
            <a:spAutoFit/>
          </a:bodyPr>
          <a:lstStyle/>
          <a:p>
            <a:endParaRPr lang="en-US" b="1" dirty="0">
              <a:solidFill>
                <a:srgbClr val="800E29"/>
              </a:solidFill>
            </a:endParaRPr>
          </a:p>
          <a:p>
            <a:endParaRPr lang="en-US" b="1" dirty="0">
              <a:solidFill>
                <a:srgbClr val="800E29"/>
              </a:solidFill>
            </a:endParaRPr>
          </a:p>
          <a:p>
            <a:br>
              <a:rPr lang="en-US" dirty="0">
                <a:solidFill>
                  <a:srgbClr val="800E29"/>
                </a:solidFill>
              </a:rPr>
            </a:br>
            <a:br>
              <a:rPr lang="en-US" dirty="0"/>
            </a:br>
            <a:endParaRPr lang="en-US" dirty="0"/>
          </a:p>
          <a:p>
            <a:r>
              <a:rPr lang="en-US" b="1" dirty="0"/>
              <a:t> </a:t>
            </a:r>
            <a:endParaRPr lang="en-US" dirty="0"/>
          </a:p>
        </p:txBody>
      </p:sp>
    </p:spTree>
    <p:extLst>
      <p:ext uri="{BB962C8B-B14F-4D97-AF65-F5344CB8AC3E}">
        <p14:creationId xmlns:p14="http://schemas.microsoft.com/office/powerpoint/2010/main" val="5439424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630" y="106655"/>
            <a:ext cx="8780744" cy="2022770"/>
          </a:xfrm>
        </p:spPr>
        <p:txBody>
          <a:bodyPr/>
          <a:lstStyle/>
          <a:p>
            <a:br>
              <a:rPr lang="en-US" sz="4000" dirty="0"/>
            </a:br>
            <a:endParaRPr lang="es-ES" sz="4000" dirty="0">
              <a:solidFill>
                <a:srgbClr val="800E29"/>
              </a:solidFill>
            </a:endParaRPr>
          </a:p>
        </p:txBody>
      </p:sp>
      <p:sp>
        <p:nvSpPr>
          <p:cNvPr id="3" name="Marcador de contenido 2"/>
          <p:cNvSpPr>
            <a:spLocks noGrp="1"/>
          </p:cNvSpPr>
          <p:nvPr>
            <p:ph idx="1"/>
          </p:nvPr>
        </p:nvSpPr>
        <p:spPr>
          <a:xfrm>
            <a:off x="375780" y="-274345"/>
            <a:ext cx="8217073" cy="5917089"/>
          </a:xfrm>
        </p:spPr>
        <p:txBody>
          <a:bodyPr>
            <a:normAutofit/>
          </a:bodyPr>
          <a:lstStyle/>
          <a:p>
            <a:pPr marL="0" indent="0" algn="ctr">
              <a:buNone/>
            </a:pPr>
            <a:br>
              <a:rPr lang="en-US" dirty="0"/>
            </a:br>
            <a:br>
              <a:rPr lang="en-US" sz="2000" dirty="0">
                <a:solidFill>
                  <a:srgbClr val="800E29"/>
                </a:solidFill>
              </a:rPr>
            </a:br>
            <a:r>
              <a:rPr lang="en-US" sz="4000" b="1" dirty="0">
                <a:solidFill>
                  <a:srgbClr val="800E29"/>
                </a:solidFill>
              </a:rPr>
              <a:t>Preaching</a:t>
            </a:r>
            <a:endParaRPr lang="en-US" sz="4000" dirty="0">
              <a:solidFill>
                <a:srgbClr val="800E29"/>
              </a:solidFill>
            </a:endParaRPr>
          </a:p>
          <a:p>
            <a:pPr marL="0" indent="0">
              <a:buNone/>
            </a:pPr>
            <a:endParaRPr lang="es-ES" sz="2000" dirty="0">
              <a:solidFill>
                <a:srgbClr val="800E29"/>
              </a:solidFill>
            </a:endParaRPr>
          </a:p>
          <a:p>
            <a:pPr marL="0" indent="0" algn="ctr">
              <a:buNone/>
            </a:pPr>
            <a:r>
              <a:rPr lang="es-ES" sz="2400" dirty="0" err="1">
                <a:solidFill>
                  <a:srgbClr val="800E29"/>
                </a:solidFill>
              </a:rPr>
              <a:t>The</a:t>
            </a:r>
            <a:r>
              <a:rPr lang="es-ES" sz="2400" dirty="0">
                <a:solidFill>
                  <a:srgbClr val="800E29"/>
                </a:solidFill>
              </a:rPr>
              <a:t> Lord </a:t>
            </a:r>
            <a:r>
              <a:rPr lang="es-ES" sz="2400" dirty="0" err="1">
                <a:solidFill>
                  <a:srgbClr val="800E29"/>
                </a:solidFill>
              </a:rPr>
              <a:t>Himself</a:t>
            </a:r>
            <a:r>
              <a:rPr lang="es-ES" sz="2400" dirty="0">
                <a:solidFill>
                  <a:srgbClr val="800E29"/>
                </a:solidFill>
              </a:rPr>
              <a:t> </a:t>
            </a:r>
            <a:r>
              <a:rPr lang="es-ES" sz="2400" dirty="0" err="1">
                <a:solidFill>
                  <a:srgbClr val="800E29"/>
                </a:solidFill>
              </a:rPr>
              <a:t>states</a:t>
            </a:r>
            <a:r>
              <a:rPr lang="es-ES" sz="2400" dirty="0">
                <a:solidFill>
                  <a:srgbClr val="800E29"/>
                </a:solidFill>
              </a:rPr>
              <a:t> in </a:t>
            </a:r>
            <a:r>
              <a:rPr lang="es-ES" sz="2400" dirty="0" err="1">
                <a:solidFill>
                  <a:srgbClr val="800E29"/>
                </a:solidFill>
              </a:rPr>
              <a:t>the</a:t>
            </a:r>
            <a:r>
              <a:rPr lang="es-ES" sz="2400" dirty="0">
                <a:solidFill>
                  <a:srgbClr val="800E29"/>
                </a:solidFill>
              </a:rPr>
              <a:t> Gita (18.68–69), </a:t>
            </a:r>
            <a:r>
              <a:rPr lang="es-ES" sz="2400" b="1" dirty="0">
                <a:solidFill>
                  <a:srgbClr val="800E29"/>
                </a:solidFill>
              </a:rPr>
              <a:t>“</a:t>
            </a:r>
            <a:r>
              <a:rPr lang="es-ES" sz="2400" b="1" dirty="0" err="1">
                <a:solidFill>
                  <a:srgbClr val="800E29"/>
                </a:solidFill>
              </a:rPr>
              <a:t>For</a:t>
            </a:r>
            <a:r>
              <a:rPr lang="es-ES" sz="2400" b="1" dirty="0">
                <a:solidFill>
                  <a:srgbClr val="800E29"/>
                </a:solidFill>
              </a:rPr>
              <a:t> </a:t>
            </a:r>
            <a:r>
              <a:rPr lang="es-ES" sz="2400" b="1" dirty="0" err="1">
                <a:solidFill>
                  <a:srgbClr val="800E29"/>
                </a:solidFill>
              </a:rPr>
              <a:t>one</a:t>
            </a:r>
            <a:r>
              <a:rPr lang="es-ES" sz="2400" b="1" dirty="0">
                <a:solidFill>
                  <a:srgbClr val="800E29"/>
                </a:solidFill>
              </a:rPr>
              <a:t> </a:t>
            </a:r>
            <a:r>
              <a:rPr lang="es-ES" sz="2400" b="1" dirty="0" err="1">
                <a:solidFill>
                  <a:srgbClr val="800E29"/>
                </a:solidFill>
              </a:rPr>
              <a:t>who</a:t>
            </a:r>
            <a:r>
              <a:rPr lang="es-ES" sz="2400" b="1" dirty="0">
                <a:solidFill>
                  <a:srgbClr val="800E29"/>
                </a:solidFill>
              </a:rPr>
              <a:t> </a:t>
            </a:r>
            <a:r>
              <a:rPr lang="es-ES" sz="2400" b="1" dirty="0" err="1">
                <a:solidFill>
                  <a:srgbClr val="800E29"/>
                </a:solidFill>
              </a:rPr>
              <a:t>explains</a:t>
            </a:r>
            <a:r>
              <a:rPr lang="es-ES" sz="2400" b="1" dirty="0">
                <a:solidFill>
                  <a:srgbClr val="800E29"/>
                </a:solidFill>
              </a:rPr>
              <a:t> </a:t>
            </a:r>
            <a:r>
              <a:rPr lang="es-ES" sz="2400" b="1" dirty="0" err="1">
                <a:solidFill>
                  <a:srgbClr val="800E29"/>
                </a:solidFill>
              </a:rPr>
              <a:t>this</a:t>
            </a:r>
            <a:r>
              <a:rPr lang="es-ES" sz="2400" b="1" dirty="0">
                <a:solidFill>
                  <a:srgbClr val="800E29"/>
                </a:solidFill>
              </a:rPr>
              <a:t> </a:t>
            </a:r>
            <a:r>
              <a:rPr lang="es-ES" sz="2400" b="1" dirty="0" err="1">
                <a:solidFill>
                  <a:srgbClr val="800E29"/>
                </a:solidFill>
              </a:rPr>
              <a:t>supreme</a:t>
            </a:r>
            <a:r>
              <a:rPr lang="es-ES" sz="2400" b="1" dirty="0">
                <a:solidFill>
                  <a:srgbClr val="800E29"/>
                </a:solidFill>
              </a:rPr>
              <a:t> </a:t>
            </a:r>
            <a:r>
              <a:rPr lang="es-ES" sz="2400" b="1" dirty="0" err="1">
                <a:solidFill>
                  <a:srgbClr val="800E29"/>
                </a:solidFill>
              </a:rPr>
              <a:t>secret</a:t>
            </a:r>
            <a:r>
              <a:rPr lang="es-ES" sz="2400" b="1" dirty="0">
                <a:solidFill>
                  <a:srgbClr val="800E29"/>
                </a:solidFill>
              </a:rPr>
              <a:t> </a:t>
            </a:r>
            <a:r>
              <a:rPr lang="es-ES" sz="2400" b="1" dirty="0" err="1">
                <a:solidFill>
                  <a:srgbClr val="800E29"/>
                </a:solidFill>
              </a:rPr>
              <a:t>to</a:t>
            </a:r>
            <a:r>
              <a:rPr lang="es-ES" sz="2400" b="1" dirty="0">
                <a:solidFill>
                  <a:srgbClr val="800E29"/>
                </a:solidFill>
              </a:rPr>
              <a:t> </a:t>
            </a:r>
            <a:r>
              <a:rPr lang="es-ES" sz="2400" b="1" dirty="0" err="1">
                <a:solidFill>
                  <a:srgbClr val="800E29"/>
                </a:solidFill>
              </a:rPr>
              <a:t>the</a:t>
            </a:r>
            <a:r>
              <a:rPr lang="es-ES" sz="2400" b="1" dirty="0">
                <a:solidFill>
                  <a:srgbClr val="800E29"/>
                </a:solidFill>
              </a:rPr>
              <a:t> </a:t>
            </a:r>
            <a:r>
              <a:rPr lang="es-ES" sz="2400" b="1" dirty="0" err="1">
                <a:solidFill>
                  <a:srgbClr val="800E29"/>
                </a:solidFill>
              </a:rPr>
              <a:t>devotees</a:t>
            </a:r>
            <a:r>
              <a:rPr lang="es-ES" sz="2400" b="1" dirty="0">
                <a:solidFill>
                  <a:srgbClr val="800E29"/>
                </a:solidFill>
              </a:rPr>
              <a:t>, </a:t>
            </a:r>
            <a:r>
              <a:rPr lang="es-ES" sz="2400" b="1" dirty="0" err="1">
                <a:solidFill>
                  <a:srgbClr val="800E29"/>
                </a:solidFill>
              </a:rPr>
              <a:t>devotional</a:t>
            </a:r>
            <a:r>
              <a:rPr lang="es-ES" sz="2400" b="1" dirty="0">
                <a:solidFill>
                  <a:srgbClr val="800E29"/>
                </a:solidFill>
              </a:rPr>
              <a:t> </a:t>
            </a:r>
            <a:r>
              <a:rPr lang="es-ES" sz="2400" b="1" dirty="0" err="1">
                <a:solidFill>
                  <a:srgbClr val="800E29"/>
                </a:solidFill>
              </a:rPr>
              <a:t>service</a:t>
            </a:r>
            <a:r>
              <a:rPr lang="es-ES" sz="2400" b="1" dirty="0">
                <a:solidFill>
                  <a:srgbClr val="800E29"/>
                </a:solidFill>
              </a:rPr>
              <a:t> </a:t>
            </a:r>
            <a:r>
              <a:rPr lang="es-ES" sz="2400" b="1" dirty="0" err="1">
                <a:solidFill>
                  <a:srgbClr val="800E29"/>
                </a:solidFill>
              </a:rPr>
              <a:t>is</a:t>
            </a:r>
            <a:r>
              <a:rPr lang="es-ES" sz="2400" b="1" dirty="0">
                <a:solidFill>
                  <a:srgbClr val="800E29"/>
                </a:solidFill>
              </a:rPr>
              <a:t> </a:t>
            </a:r>
            <a:r>
              <a:rPr lang="es-ES" sz="2400" b="1" dirty="0" err="1">
                <a:solidFill>
                  <a:srgbClr val="800E29"/>
                </a:solidFill>
              </a:rPr>
              <a:t>guaranteed</a:t>
            </a:r>
            <a:r>
              <a:rPr lang="es-ES" sz="2400" b="1" dirty="0">
                <a:solidFill>
                  <a:srgbClr val="800E29"/>
                </a:solidFill>
              </a:rPr>
              <a:t>, and at </a:t>
            </a:r>
            <a:r>
              <a:rPr lang="es-ES" sz="2400" b="1" dirty="0" err="1">
                <a:solidFill>
                  <a:srgbClr val="800E29"/>
                </a:solidFill>
              </a:rPr>
              <a:t>the</a:t>
            </a:r>
            <a:r>
              <a:rPr lang="es-ES" sz="2400" b="1" dirty="0">
                <a:solidFill>
                  <a:srgbClr val="800E29"/>
                </a:solidFill>
              </a:rPr>
              <a:t> </a:t>
            </a:r>
            <a:r>
              <a:rPr lang="es-ES" sz="2400" b="1" dirty="0" err="1">
                <a:solidFill>
                  <a:srgbClr val="800E29"/>
                </a:solidFill>
              </a:rPr>
              <a:t>end</a:t>
            </a:r>
            <a:r>
              <a:rPr lang="es-ES" sz="2400" b="1" dirty="0">
                <a:solidFill>
                  <a:srgbClr val="800E29"/>
                </a:solidFill>
              </a:rPr>
              <a:t>, he </a:t>
            </a:r>
            <a:r>
              <a:rPr lang="es-ES" sz="2400" b="1" dirty="0" err="1">
                <a:solidFill>
                  <a:srgbClr val="800E29"/>
                </a:solidFill>
              </a:rPr>
              <a:t>will</a:t>
            </a:r>
            <a:r>
              <a:rPr lang="es-ES" sz="2400" b="1" dirty="0">
                <a:solidFill>
                  <a:srgbClr val="800E29"/>
                </a:solidFill>
              </a:rPr>
              <a:t> come back </a:t>
            </a:r>
            <a:r>
              <a:rPr lang="es-ES" sz="2400" b="1" dirty="0" err="1">
                <a:solidFill>
                  <a:srgbClr val="800E29"/>
                </a:solidFill>
              </a:rPr>
              <a:t>to</a:t>
            </a:r>
            <a:r>
              <a:rPr lang="es-ES" sz="2400" b="1" dirty="0">
                <a:solidFill>
                  <a:srgbClr val="800E29"/>
                </a:solidFill>
              </a:rPr>
              <a:t> Me. </a:t>
            </a:r>
            <a:r>
              <a:rPr lang="es-ES" sz="2400" b="1" dirty="0" err="1">
                <a:solidFill>
                  <a:srgbClr val="800E29"/>
                </a:solidFill>
              </a:rPr>
              <a:t>There</a:t>
            </a:r>
            <a:r>
              <a:rPr lang="es-ES" sz="2400" b="1" dirty="0">
                <a:solidFill>
                  <a:srgbClr val="800E29"/>
                </a:solidFill>
              </a:rPr>
              <a:t> </a:t>
            </a:r>
            <a:r>
              <a:rPr lang="es-ES" sz="2400" b="1" dirty="0" err="1">
                <a:solidFill>
                  <a:srgbClr val="800E29"/>
                </a:solidFill>
              </a:rPr>
              <a:t>is</a:t>
            </a:r>
            <a:r>
              <a:rPr lang="es-ES" sz="2400" b="1" dirty="0">
                <a:solidFill>
                  <a:srgbClr val="800E29"/>
                </a:solidFill>
              </a:rPr>
              <a:t> no </a:t>
            </a:r>
            <a:r>
              <a:rPr lang="es-ES" sz="2400" b="1" dirty="0" err="1">
                <a:solidFill>
                  <a:srgbClr val="800E29"/>
                </a:solidFill>
              </a:rPr>
              <a:t>servant</a:t>
            </a:r>
            <a:r>
              <a:rPr lang="es-ES" sz="2400" b="1" dirty="0">
                <a:solidFill>
                  <a:srgbClr val="800E29"/>
                </a:solidFill>
              </a:rPr>
              <a:t> in </a:t>
            </a:r>
            <a:r>
              <a:rPr lang="es-ES" sz="2400" b="1" dirty="0" err="1">
                <a:solidFill>
                  <a:srgbClr val="800E29"/>
                </a:solidFill>
              </a:rPr>
              <a:t>this</a:t>
            </a:r>
            <a:r>
              <a:rPr lang="es-ES" sz="2400" b="1" dirty="0">
                <a:solidFill>
                  <a:srgbClr val="800E29"/>
                </a:solidFill>
              </a:rPr>
              <a:t> </a:t>
            </a:r>
            <a:r>
              <a:rPr lang="es-ES" sz="2400" b="1" dirty="0" err="1">
                <a:solidFill>
                  <a:srgbClr val="800E29"/>
                </a:solidFill>
              </a:rPr>
              <a:t>world</a:t>
            </a:r>
            <a:r>
              <a:rPr lang="es-ES" sz="2400" b="1" dirty="0">
                <a:solidFill>
                  <a:srgbClr val="800E29"/>
                </a:solidFill>
              </a:rPr>
              <a:t> more </a:t>
            </a:r>
            <a:r>
              <a:rPr lang="es-ES" sz="2400" b="1" dirty="0" err="1">
                <a:solidFill>
                  <a:srgbClr val="800E29"/>
                </a:solidFill>
              </a:rPr>
              <a:t>dear</a:t>
            </a:r>
            <a:r>
              <a:rPr lang="es-ES" sz="2400" b="1" dirty="0">
                <a:solidFill>
                  <a:srgbClr val="800E29"/>
                </a:solidFill>
              </a:rPr>
              <a:t> </a:t>
            </a:r>
            <a:r>
              <a:rPr lang="es-ES" sz="2400" b="1" dirty="0" err="1">
                <a:solidFill>
                  <a:srgbClr val="800E29"/>
                </a:solidFill>
              </a:rPr>
              <a:t>to</a:t>
            </a:r>
            <a:r>
              <a:rPr lang="es-ES" sz="2400" b="1" dirty="0">
                <a:solidFill>
                  <a:srgbClr val="800E29"/>
                </a:solidFill>
              </a:rPr>
              <a:t> Me </a:t>
            </a:r>
            <a:r>
              <a:rPr lang="es-ES" sz="2400" b="1" dirty="0" err="1">
                <a:solidFill>
                  <a:srgbClr val="800E29"/>
                </a:solidFill>
              </a:rPr>
              <a:t>than</a:t>
            </a:r>
            <a:r>
              <a:rPr lang="es-ES" sz="2400" b="1" dirty="0">
                <a:solidFill>
                  <a:srgbClr val="800E29"/>
                </a:solidFill>
              </a:rPr>
              <a:t> he, </a:t>
            </a:r>
            <a:r>
              <a:rPr lang="es-ES" sz="2400" b="1" dirty="0" err="1">
                <a:solidFill>
                  <a:srgbClr val="800E29"/>
                </a:solidFill>
              </a:rPr>
              <a:t>nor</a:t>
            </a:r>
            <a:r>
              <a:rPr lang="es-ES" sz="2400" b="1" dirty="0">
                <a:solidFill>
                  <a:srgbClr val="800E29"/>
                </a:solidFill>
              </a:rPr>
              <a:t> </a:t>
            </a:r>
            <a:r>
              <a:rPr lang="es-ES" sz="2400" b="1" dirty="0" err="1">
                <a:solidFill>
                  <a:srgbClr val="800E29"/>
                </a:solidFill>
              </a:rPr>
              <a:t>will</a:t>
            </a:r>
            <a:r>
              <a:rPr lang="es-ES" sz="2400" b="1" dirty="0">
                <a:solidFill>
                  <a:srgbClr val="800E29"/>
                </a:solidFill>
              </a:rPr>
              <a:t> </a:t>
            </a:r>
            <a:r>
              <a:rPr lang="es-ES" sz="2400" b="1" dirty="0" err="1">
                <a:solidFill>
                  <a:srgbClr val="800E29"/>
                </a:solidFill>
              </a:rPr>
              <a:t>there</a:t>
            </a:r>
            <a:r>
              <a:rPr lang="es-ES" sz="2400" b="1" dirty="0">
                <a:solidFill>
                  <a:srgbClr val="800E29"/>
                </a:solidFill>
              </a:rPr>
              <a:t> </a:t>
            </a:r>
            <a:r>
              <a:rPr lang="es-ES" sz="2400" b="1" dirty="0" err="1">
                <a:solidFill>
                  <a:srgbClr val="800E29"/>
                </a:solidFill>
              </a:rPr>
              <a:t>ever</a:t>
            </a:r>
            <a:r>
              <a:rPr lang="es-ES" sz="2400" b="1" dirty="0">
                <a:solidFill>
                  <a:srgbClr val="800E29"/>
                </a:solidFill>
              </a:rPr>
              <a:t> be </a:t>
            </a:r>
            <a:r>
              <a:rPr lang="es-ES" sz="2400" b="1" dirty="0" err="1">
                <a:solidFill>
                  <a:srgbClr val="800E29"/>
                </a:solidFill>
              </a:rPr>
              <a:t>one</a:t>
            </a:r>
            <a:r>
              <a:rPr lang="es-ES" sz="2400" b="1" dirty="0">
                <a:solidFill>
                  <a:srgbClr val="800E29"/>
                </a:solidFill>
              </a:rPr>
              <a:t> more </a:t>
            </a:r>
            <a:r>
              <a:rPr lang="es-ES" sz="2400" b="1" dirty="0" err="1">
                <a:solidFill>
                  <a:srgbClr val="800E29"/>
                </a:solidFill>
              </a:rPr>
              <a:t>dear</a:t>
            </a:r>
            <a:r>
              <a:rPr lang="es-ES" sz="2400" b="1" dirty="0">
                <a:solidFill>
                  <a:srgbClr val="800E29"/>
                </a:solidFill>
              </a:rPr>
              <a:t>.”</a:t>
            </a:r>
            <a:endParaRPr lang="en-US" sz="2400" b="1" dirty="0">
              <a:solidFill>
                <a:srgbClr val="800E29"/>
              </a:solidFill>
            </a:endParaRPr>
          </a:p>
          <a:p>
            <a:pPr marL="0" indent="0" algn="ctr">
              <a:buNone/>
            </a:pPr>
            <a:endParaRPr lang="es-ES" sz="2000" b="1" dirty="0">
              <a:solidFill>
                <a:srgbClr val="800E29"/>
              </a:solidFill>
            </a:endParaRPr>
          </a:p>
        </p:txBody>
      </p:sp>
      <p:sp>
        <p:nvSpPr>
          <p:cNvPr id="4" name="Rectangle 3"/>
          <p:cNvSpPr/>
          <p:nvPr/>
        </p:nvSpPr>
        <p:spPr>
          <a:xfrm>
            <a:off x="538619" y="474345"/>
            <a:ext cx="7891397" cy="1754326"/>
          </a:xfrm>
          <a:prstGeom prst="rect">
            <a:avLst/>
          </a:prstGeom>
        </p:spPr>
        <p:txBody>
          <a:bodyPr wrap="square">
            <a:spAutoFit/>
          </a:bodyPr>
          <a:lstStyle/>
          <a:p>
            <a:endParaRPr lang="en-US" b="1" dirty="0">
              <a:solidFill>
                <a:srgbClr val="800E29"/>
              </a:solidFill>
            </a:endParaRPr>
          </a:p>
          <a:p>
            <a:endParaRPr lang="en-US" b="1" dirty="0">
              <a:solidFill>
                <a:srgbClr val="800E29"/>
              </a:solidFill>
            </a:endParaRPr>
          </a:p>
          <a:p>
            <a:br>
              <a:rPr lang="en-US" dirty="0">
                <a:solidFill>
                  <a:srgbClr val="800E29"/>
                </a:solidFill>
              </a:rPr>
            </a:br>
            <a:br>
              <a:rPr lang="en-US" dirty="0"/>
            </a:br>
            <a:endParaRPr lang="en-US" dirty="0"/>
          </a:p>
          <a:p>
            <a:r>
              <a:rPr lang="en-US" b="1" dirty="0"/>
              <a:t> </a:t>
            </a:r>
            <a:endParaRPr lang="en-US" dirty="0"/>
          </a:p>
        </p:txBody>
      </p:sp>
      <p:pic>
        <p:nvPicPr>
          <p:cNvPr id="13314" name="Picture 2" descr="C:\Users\USER4\Desktop\ppt Purosattam month\preach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7763" y="4245049"/>
            <a:ext cx="4002763" cy="22624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669444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89644" y="666103"/>
            <a:ext cx="8384555" cy="4865756"/>
          </a:xfrm>
        </p:spPr>
        <p:txBody>
          <a:bodyPr>
            <a:normAutofit lnSpcReduction="10000"/>
          </a:bodyPr>
          <a:lstStyle/>
          <a:p>
            <a:pPr marL="0" indent="0" algn="ctr" fontAlgn="t">
              <a:buNone/>
            </a:pPr>
            <a:r>
              <a:rPr lang="en-US" sz="4000" b="1" dirty="0">
                <a:solidFill>
                  <a:srgbClr val="800E29"/>
                </a:solidFill>
              </a:rPr>
              <a:t>Benefits of Observing</a:t>
            </a:r>
          </a:p>
          <a:p>
            <a:pPr marL="0" indent="0" algn="ctr" fontAlgn="t">
              <a:buNone/>
            </a:pPr>
            <a:r>
              <a:rPr lang="en-US" sz="4000" b="1" dirty="0" err="1">
                <a:solidFill>
                  <a:srgbClr val="800E29"/>
                </a:solidFill>
              </a:rPr>
              <a:t>Purusottama</a:t>
            </a:r>
            <a:r>
              <a:rPr lang="en-US" sz="4000" b="1" dirty="0">
                <a:solidFill>
                  <a:srgbClr val="800E29"/>
                </a:solidFill>
              </a:rPr>
              <a:t> </a:t>
            </a:r>
            <a:r>
              <a:rPr lang="en-US" sz="4000" b="1" dirty="0" err="1">
                <a:solidFill>
                  <a:srgbClr val="800E29"/>
                </a:solidFill>
              </a:rPr>
              <a:t>Vrata</a:t>
            </a:r>
            <a:br>
              <a:rPr lang="en-US" sz="4000" b="1" dirty="0">
                <a:solidFill>
                  <a:srgbClr val="800E29"/>
                </a:solidFill>
              </a:rPr>
            </a:br>
            <a:br>
              <a:rPr lang="en-US" sz="4000" dirty="0">
                <a:solidFill>
                  <a:srgbClr val="800E29"/>
                </a:solidFill>
              </a:rPr>
            </a:br>
            <a:r>
              <a:rPr lang="en-US" sz="2400" b="1" dirty="0">
                <a:solidFill>
                  <a:srgbClr val="800E29"/>
                </a:solidFill>
              </a:rPr>
              <a:t>All the holy places in the world come to reside in your body.</a:t>
            </a:r>
          </a:p>
          <a:p>
            <a:pPr algn="ctr" fontAlgn="t"/>
            <a:endParaRPr lang="en-US" sz="2400" b="1" dirty="0">
              <a:solidFill>
                <a:srgbClr val="800E29"/>
              </a:solidFill>
            </a:endParaRPr>
          </a:p>
          <a:p>
            <a:pPr marL="0" indent="0" algn="ctr" fontAlgn="t">
              <a:buNone/>
            </a:pPr>
            <a:r>
              <a:rPr lang="en-US" sz="2400" b="1" dirty="0">
                <a:solidFill>
                  <a:srgbClr val="800E29"/>
                </a:solidFill>
              </a:rPr>
              <a:t>One who observes </a:t>
            </a:r>
            <a:r>
              <a:rPr lang="en-US" sz="2400" b="1" dirty="0" err="1">
                <a:solidFill>
                  <a:srgbClr val="800E29"/>
                </a:solidFill>
              </a:rPr>
              <a:t>Purusottama</a:t>
            </a:r>
            <a:r>
              <a:rPr lang="en-US" sz="2400" b="1" dirty="0">
                <a:solidFill>
                  <a:srgbClr val="800E29"/>
                </a:solidFill>
              </a:rPr>
              <a:t> Month with faith and devotion will go back home</a:t>
            </a:r>
            <a:r>
              <a:rPr lang="en-US" sz="2400" dirty="0">
                <a:solidFill>
                  <a:srgbClr val="800E29"/>
                </a:solidFill>
              </a:rPr>
              <a:t>,  to serve </a:t>
            </a:r>
            <a:r>
              <a:rPr lang="en-US" sz="2400" dirty="0" err="1">
                <a:solidFill>
                  <a:srgbClr val="800E29"/>
                </a:solidFill>
              </a:rPr>
              <a:t>Radha-Govinda</a:t>
            </a:r>
            <a:r>
              <a:rPr lang="en-US" sz="2400" dirty="0">
                <a:solidFill>
                  <a:srgbClr val="800E29"/>
                </a:solidFill>
              </a:rPr>
              <a:t> eternally in </a:t>
            </a:r>
            <a:r>
              <a:rPr lang="en-US" sz="2400" dirty="0" err="1">
                <a:solidFill>
                  <a:srgbClr val="800E29"/>
                </a:solidFill>
              </a:rPr>
              <a:t>Goloka</a:t>
            </a:r>
            <a:r>
              <a:rPr lang="en-US" sz="2400" dirty="0">
                <a:solidFill>
                  <a:srgbClr val="800E29"/>
                </a:solidFill>
              </a:rPr>
              <a:t> </a:t>
            </a:r>
            <a:r>
              <a:rPr lang="en-US" sz="2400" dirty="0" err="1">
                <a:solidFill>
                  <a:srgbClr val="800E29"/>
                </a:solidFill>
              </a:rPr>
              <a:t>Vrndavana</a:t>
            </a:r>
            <a:r>
              <a:rPr lang="en-US" sz="2400" dirty="0">
                <a:solidFill>
                  <a:srgbClr val="800E29"/>
                </a:solidFill>
              </a:rPr>
              <a:t> at the end of his life.</a:t>
            </a:r>
          </a:p>
          <a:p>
            <a:pPr marL="109728" indent="0" algn="ctr">
              <a:buNone/>
            </a:pPr>
            <a:endParaRPr lang="es-ES" sz="2300" dirty="0">
              <a:solidFill>
                <a:srgbClr val="800E29"/>
              </a:solidFill>
            </a:endParaRPr>
          </a:p>
        </p:txBody>
      </p:sp>
    </p:spTree>
    <p:extLst>
      <p:ext uri="{BB962C8B-B14F-4D97-AF65-F5344CB8AC3E}">
        <p14:creationId xmlns:p14="http://schemas.microsoft.com/office/powerpoint/2010/main" val="6609560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65079" y="501445"/>
            <a:ext cx="8107083" cy="6102555"/>
          </a:xfrm>
        </p:spPr>
        <p:txBody>
          <a:bodyPr>
            <a:normAutofit fontScale="55000" lnSpcReduction="20000"/>
          </a:bodyPr>
          <a:lstStyle/>
          <a:p>
            <a:pPr marL="0" indent="0" algn="ctr" fontAlgn="t">
              <a:buClr>
                <a:srgbClr val="800E29"/>
              </a:buClr>
              <a:buSzPct val="100000"/>
              <a:buNone/>
            </a:pPr>
            <a:r>
              <a:rPr lang="en-US" sz="6400" b="1" dirty="0">
                <a:solidFill>
                  <a:srgbClr val="800E29"/>
                </a:solidFill>
              </a:rPr>
              <a:t>How to conclude the Purusottama Vrata</a:t>
            </a:r>
            <a:br>
              <a:rPr lang="en-US" sz="6400" b="1" dirty="0">
                <a:solidFill>
                  <a:srgbClr val="800E29"/>
                </a:solidFill>
              </a:rPr>
            </a:br>
            <a:endParaRPr lang="en-US" sz="4000" b="1" dirty="0">
              <a:solidFill>
                <a:srgbClr val="800E29"/>
              </a:solidFill>
            </a:endParaRPr>
          </a:p>
          <a:p>
            <a:pPr fontAlgn="t">
              <a:buClr>
                <a:srgbClr val="800E29"/>
              </a:buClr>
              <a:buSzPct val="100000"/>
              <a:buFont typeface="Arial" pitchFamily="34" charset="0"/>
              <a:buChar char="•"/>
            </a:pPr>
            <a:r>
              <a:rPr lang="en-US" sz="3800" dirty="0">
                <a:solidFill>
                  <a:srgbClr val="800E29"/>
                </a:solidFill>
              </a:rPr>
              <a:t>Worship Radha-</a:t>
            </a:r>
            <a:r>
              <a:rPr lang="en-US" sz="3800" dirty="0" err="1">
                <a:solidFill>
                  <a:srgbClr val="800E29"/>
                </a:solidFill>
              </a:rPr>
              <a:t>Govinda</a:t>
            </a:r>
            <a:r>
              <a:rPr lang="en-US" sz="3800" dirty="0">
                <a:solidFill>
                  <a:srgbClr val="800E29"/>
                </a:solidFill>
              </a:rPr>
              <a:t> and chant this mantra: </a:t>
            </a:r>
          </a:p>
          <a:p>
            <a:pPr marL="447675" indent="0" fontAlgn="t">
              <a:lnSpc>
                <a:spcPct val="110000"/>
              </a:lnSpc>
              <a:buClr>
                <a:srgbClr val="800E29"/>
              </a:buClr>
              <a:buSzPct val="100000"/>
              <a:buNone/>
              <a:tabLst>
                <a:tab pos="7086600" algn="l"/>
              </a:tabLst>
            </a:pPr>
            <a:r>
              <a:rPr lang="en-US" sz="3800" dirty="0">
                <a:solidFill>
                  <a:srgbClr val="800E29"/>
                </a:solidFill>
              </a:rPr>
              <a:t>“O Supreme Lord! O </a:t>
            </a:r>
            <a:r>
              <a:rPr lang="en-US" sz="3800" dirty="0" err="1">
                <a:solidFill>
                  <a:srgbClr val="800E29"/>
                </a:solidFill>
              </a:rPr>
              <a:t>Sanatana</a:t>
            </a:r>
            <a:r>
              <a:rPr lang="en-US" sz="3800" dirty="0">
                <a:solidFill>
                  <a:srgbClr val="800E29"/>
                </a:solidFill>
              </a:rPr>
              <a:t>! O Purusottama! O Lord </a:t>
            </a:r>
            <a:r>
              <a:rPr lang="en-US" sz="3800" dirty="0" err="1">
                <a:solidFill>
                  <a:srgbClr val="800E29"/>
                </a:solidFill>
              </a:rPr>
              <a:t>Hari</a:t>
            </a:r>
            <a:r>
              <a:rPr lang="en-US" sz="3800" dirty="0">
                <a:solidFill>
                  <a:srgbClr val="800E29"/>
                </a:solidFill>
              </a:rPr>
              <a:t>! I offer my obeisances unto You. May You and Your beloved </a:t>
            </a:r>
            <a:r>
              <a:rPr lang="en-US" sz="3800" dirty="0" err="1">
                <a:solidFill>
                  <a:srgbClr val="800E29"/>
                </a:solidFill>
              </a:rPr>
              <a:t>Srimati</a:t>
            </a:r>
            <a:r>
              <a:rPr lang="en-US" sz="3800" dirty="0">
                <a:solidFill>
                  <a:srgbClr val="800E29"/>
                </a:solidFill>
              </a:rPr>
              <a:t> </a:t>
            </a:r>
            <a:r>
              <a:rPr lang="en-US" sz="3800" dirty="0" err="1">
                <a:solidFill>
                  <a:srgbClr val="800E29"/>
                </a:solidFill>
              </a:rPr>
              <a:t>Radhika</a:t>
            </a:r>
            <a:r>
              <a:rPr lang="en-US" sz="3800" dirty="0">
                <a:solidFill>
                  <a:srgbClr val="800E29"/>
                </a:solidFill>
              </a:rPr>
              <a:t> please accept my offerings. I offer my repeated obeisances unto Radha-</a:t>
            </a:r>
            <a:r>
              <a:rPr lang="en-US" sz="3800" dirty="0" err="1">
                <a:solidFill>
                  <a:srgbClr val="800E29"/>
                </a:solidFill>
              </a:rPr>
              <a:t>Syamasundara</a:t>
            </a:r>
            <a:r>
              <a:rPr lang="en-US" sz="3800" dirty="0">
                <a:solidFill>
                  <a:srgbClr val="800E29"/>
                </a:solidFill>
              </a:rPr>
              <a:t>, who wears effulgent yellow garments on His beautiful body.”</a:t>
            </a:r>
            <a:br>
              <a:rPr lang="en-US" sz="3800" dirty="0">
                <a:solidFill>
                  <a:srgbClr val="800E29"/>
                </a:solidFill>
              </a:rPr>
            </a:br>
            <a:endParaRPr lang="en-US" sz="3800" dirty="0">
              <a:solidFill>
                <a:srgbClr val="800E29"/>
              </a:solidFill>
            </a:endParaRPr>
          </a:p>
          <a:p>
            <a:pPr fontAlgn="t">
              <a:buClr>
                <a:srgbClr val="800E29"/>
              </a:buClr>
              <a:buSzPct val="100000"/>
              <a:buFont typeface="Arial" pitchFamily="34" charset="0"/>
              <a:buChar char="•"/>
            </a:pPr>
            <a:r>
              <a:rPr lang="en-US" sz="3800" dirty="0">
                <a:solidFill>
                  <a:srgbClr val="800E29"/>
                </a:solidFill>
              </a:rPr>
              <a:t>Offer </a:t>
            </a:r>
            <a:r>
              <a:rPr lang="en-US" sz="3800" dirty="0" err="1">
                <a:solidFill>
                  <a:srgbClr val="800E29"/>
                </a:solidFill>
              </a:rPr>
              <a:t>pushpanjali</a:t>
            </a:r>
            <a:r>
              <a:rPr lang="en-US" sz="3800" dirty="0">
                <a:solidFill>
                  <a:srgbClr val="800E29"/>
                </a:solidFill>
              </a:rPr>
              <a:t> and </a:t>
            </a:r>
            <a:r>
              <a:rPr lang="en-US" sz="3800" dirty="0" err="1">
                <a:solidFill>
                  <a:srgbClr val="800E29"/>
                </a:solidFill>
              </a:rPr>
              <a:t>dandavats</a:t>
            </a:r>
            <a:r>
              <a:rPr lang="en-US" sz="3800" dirty="0">
                <a:solidFill>
                  <a:srgbClr val="800E29"/>
                </a:solidFill>
              </a:rPr>
              <a:t> to </a:t>
            </a:r>
            <a:r>
              <a:rPr lang="en-US" sz="3800" dirty="0" err="1">
                <a:solidFill>
                  <a:srgbClr val="800E29"/>
                </a:solidFill>
              </a:rPr>
              <a:t>Radhe-Syama</a:t>
            </a:r>
            <a:r>
              <a:rPr lang="en-US" sz="3800" dirty="0">
                <a:solidFill>
                  <a:srgbClr val="800E29"/>
                </a:solidFill>
              </a:rPr>
              <a:t>.</a:t>
            </a:r>
            <a:br>
              <a:rPr lang="en-US" sz="3800" dirty="0">
                <a:solidFill>
                  <a:srgbClr val="800E29"/>
                </a:solidFill>
              </a:rPr>
            </a:br>
            <a:endParaRPr lang="en-US" sz="3800" dirty="0">
              <a:solidFill>
                <a:srgbClr val="800E29"/>
              </a:solidFill>
            </a:endParaRPr>
          </a:p>
          <a:p>
            <a:pPr fontAlgn="t">
              <a:buClr>
                <a:srgbClr val="800E29"/>
              </a:buClr>
              <a:buSzPct val="100000"/>
              <a:buFont typeface="Arial" pitchFamily="34" charset="0"/>
              <a:buChar char="•"/>
            </a:pPr>
            <a:r>
              <a:rPr lang="en-US" sz="3800" dirty="0">
                <a:solidFill>
                  <a:srgbClr val="800E29"/>
                </a:solidFill>
              </a:rPr>
              <a:t>Give charity and feed to </a:t>
            </a:r>
            <a:r>
              <a:rPr lang="en-US" sz="3800" dirty="0" err="1">
                <a:solidFill>
                  <a:srgbClr val="800E29"/>
                </a:solidFill>
              </a:rPr>
              <a:t>brahmanas</a:t>
            </a:r>
            <a:r>
              <a:rPr lang="en-US" sz="3800" dirty="0">
                <a:solidFill>
                  <a:srgbClr val="800E29"/>
                </a:solidFill>
              </a:rPr>
              <a:t> to best of your ability.</a:t>
            </a:r>
          </a:p>
          <a:p>
            <a:pPr marL="0" indent="0" fontAlgn="t">
              <a:buClr>
                <a:srgbClr val="800E29"/>
              </a:buClr>
              <a:buSzPct val="100000"/>
              <a:buNone/>
            </a:pPr>
            <a:r>
              <a:rPr lang="en-US" sz="3800" dirty="0">
                <a:solidFill>
                  <a:srgbClr val="800E29"/>
                </a:solidFill>
              </a:rPr>
              <a:t> </a:t>
            </a:r>
          </a:p>
          <a:p>
            <a:pPr fontAlgn="t">
              <a:buClr>
                <a:srgbClr val="800E29"/>
              </a:buClr>
              <a:buSzPct val="100000"/>
              <a:buFont typeface="Arial" pitchFamily="34" charset="0"/>
              <a:buChar char="•"/>
            </a:pPr>
            <a:endParaRPr lang="en-US" sz="3800" dirty="0">
              <a:solidFill>
                <a:srgbClr val="800E29"/>
              </a:solidFill>
            </a:endParaRPr>
          </a:p>
          <a:p>
            <a:pPr fontAlgn="t">
              <a:buClr>
                <a:srgbClr val="800E29"/>
              </a:buClr>
              <a:buSzPct val="100000"/>
              <a:buFont typeface="Arial" pitchFamily="34" charset="0"/>
              <a:buChar char="•"/>
            </a:pPr>
            <a:endParaRPr lang="es-ES" sz="3800" dirty="0">
              <a:solidFill>
                <a:srgbClr val="800E29"/>
              </a:solidFill>
            </a:endParaRPr>
          </a:p>
        </p:txBody>
      </p:sp>
    </p:spTree>
    <p:extLst>
      <p:ext uri="{BB962C8B-B14F-4D97-AF65-F5344CB8AC3E}">
        <p14:creationId xmlns:p14="http://schemas.microsoft.com/office/powerpoint/2010/main" val="32122738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20730" y="1129339"/>
            <a:ext cx="8147051" cy="4364598"/>
          </a:xfrm>
        </p:spPr>
        <p:txBody>
          <a:bodyPr>
            <a:normAutofit fontScale="25000" lnSpcReduction="20000"/>
          </a:bodyPr>
          <a:lstStyle/>
          <a:p>
            <a:pPr marL="109728" indent="0" algn="ctr">
              <a:buNone/>
            </a:pPr>
            <a:r>
              <a:rPr lang="es-ES" sz="12800" dirty="0" err="1">
                <a:solidFill>
                  <a:srgbClr val="3D1738"/>
                </a:solidFill>
              </a:rPr>
              <a:t>Please</a:t>
            </a:r>
            <a:r>
              <a:rPr lang="es-ES" sz="12800" dirty="0">
                <a:solidFill>
                  <a:srgbClr val="3D1738"/>
                </a:solidFill>
              </a:rPr>
              <a:t> </a:t>
            </a:r>
            <a:r>
              <a:rPr lang="es-ES" sz="12800" dirty="0" err="1">
                <a:solidFill>
                  <a:srgbClr val="3D1738"/>
                </a:solidFill>
              </a:rPr>
              <a:t>contact</a:t>
            </a:r>
            <a:r>
              <a:rPr lang="es-ES" sz="12800" dirty="0">
                <a:solidFill>
                  <a:srgbClr val="3D1738"/>
                </a:solidFill>
              </a:rPr>
              <a:t> </a:t>
            </a:r>
            <a:r>
              <a:rPr lang="es-ES" sz="12800" dirty="0" err="1">
                <a:solidFill>
                  <a:srgbClr val="3D1738"/>
                </a:solidFill>
              </a:rPr>
              <a:t>us</a:t>
            </a:r>
            <a:r>
              <a:rPr lang="es-ES" sz="12800" dirty="0">
                <a:solidFill>
                  <a:srgbClr val="3D1738"/>
                </a:solidFill>
              </a:rPr>
              <a:t> at:</a:t>
            </a:r>
          </a:p>
          <a:p>
            <a:pPr marL="109728" indent="0" algn="ctr">
              <a:buNone/>
            </a:pPr>
            <a:endParaRPr lang="es-ES" sz="12800" dirty="0">
              <a:solidFill>
                <a:schemeClr val="bg1"/>
              </a:solidFill>
            </a:endParaRPr>
          </a:p>
          <a:p>
            <a:pPr marL="109728" indent="0" algn="ctr">
              <a:buNone/>
            </a:pPr>
            <a:r>
              <a:rPr lang="es-ES" sz="12800" dirty="0">
                <a:solidFill>
                  <a:schemeClr val="bg1"/>
                </a:solidFill>
              </a:rPr>
              <a:t>Email: </a:t>
            </a:r>
            <a:r>
              <a:rPr lang="es-ES" sz="12800" u="sng" dirty="0">
                <a:solidFill>
                  <a:schemeClr val="bg2">
                    <a:lumMod val="75000"/>
                  </a:schemeClr>
                </a:solidFill>
              </a:rPr>
              <a:t>cdmofficeiskcon@gmail.com</a:t>
            </a:r>
          </a:p>
          <a:p>
            <a:pPr marL="109728" indent="0" algn="ctr">
              <a:buNone/>
            </a:pPr>
            <a:r>
              <a:rPr lang="es-ES" sz="12800" dirty="0">
                <a:solidFill>
                  <a:schemeClr val="bg1"/>
                </a:solidFill>
                <a:hlinkClick r:id="rId2"/>
              </a:rPr>
              <a:t>www.iskconcongregation.com</a:t>
            </a:r>
            <a:endParaRPr lang="es-ES" sz="12800" dirty="0">
              <a:solidFill>
                <a:schemeClr val="bg1"/>
              </a:solidFill>
            </a:endParaRPr>
          </a:p>
          <a:p>
            <a:pPr marL="109728" indent="0" algn="ctr">
              <a:buNone/>
            </a:pPr>
            <a:r>
              <a:rPr lang="es-ES" sz="12800" dirty="0">
                <a:solidFill>
                  <a:schemeClr val="bg1"/>
                </a:solidFill>
              </a:rPr>
              <a:t>Facebook</a:t>
            </a:r>
          </a:p>
          <a:p>
            <a:pPr marL="109728" indent="0" algn="ctr">
              <a:buNone/>
            </a:pPr>
            <a:r>
              <a:rPr lang="en-IN" sz="12800" b="1" i="0" u="none" strike="noStrike" dirty="0">
                <a:solidFill>
                  <a:srgbClr val="B0B3B8"/>
                </a:solidFill>
                <a:effectLst/>
                <a:latin typeface="inherit"/>
                <a:hlinkClick r:id="rId3"/>
              </a:rPr>
              <a:t>ISKCON Congregation</a:t>
            </a:r>
            <a:endParaRPr lang="en-IN" sz="12800" b="1" i="0" dirty="0">
              <a:solidFill>
                <a:srgbClr val="B0B3B8"/>
              </a:solidFill>
              <a:effectLst/>
              <a:latin typeface="inherit"/>
            </a:endParaRPr>
          </a:p>
          <a:p>
            <a:pPr marL="109728" indent="0" algn="ctr">
              <a:buNone/>
            </a:pPr>
            <a:endParaRPr lang="es-ES" sz="12800" dirty="0">
              <a:solidFill>
                <a:schemeClr val="bg1"/>
              </a:solidFill>
            </a:endParaRPr>
          </a:p>
          <a:p>
            <a:pPr marL="109728" indent="0" algn="ctr">
              <a:buNone/>
            </a:pPr>
            <a:r>
              <a:rPr lang="es-ES" sz="12800" dirty="0">
                <a:solidFill>
                  <a:schemeClr val="bg1"/>
                </a:solidFill>
              </a:rPr>
              <a:t>ISKCON Mayapur</a:t>
            </a:r>
          </a:p>
          <a:p>
            <a:pPr marL="109728" indent="0" algn="ctr">
              <a:buNone/>
            </a:pPr>
            <a:r>
              <a:rPr lang="es-ES" sz="12800" dirty="0" err="1">
                <a:solidFill>
                  <a:schemeClr val="bg1"/>
                </a:solidFill>
              </a:rPr>
              <a:t>Chakra</a:t>
            </a:r>
            <a:r>
              <a:rPr lang="es-ES" sz="12800" dirty="0">
                <a:solidFill>
                  <a:schemeClr val="bg1"/>
                </a:solidFill>
              </a:rPr>
              <a:t> </a:t>
            </a:r>
            <a:r>
              <a:rPr lang="es-ES" sz="12800" dirty="0" err="1">
                <a:solidFill>
                  <a:schemeClr val="bg1"/>
                </a:solidFill>
              </a:rPr>
              <a:t>Building</a:t>
            </a:r>
            <a:r>
              <a:rPr lang="es-ES" sz="12800" dirty="0">
                <a:solidFill>
                  <a:schemeClr val="bg1"/>
                </a:solidFill>
              </a:rPr>
              <a:t>, office 127-128</a:t>
            </a:r>
          </a:p>
          <a:p>
            <a:endParaRPr lang="es-ES" dirty="0"/>
          </a:p>
        </p:txBody>
      </p:sp>
    </p:spTree>
    <p:extLst>
      <p:ext uri="{BB962C8B-B14F-4D97-AF65-F5344CB8AC3E}">
        <p14:creationId xmlns:p14="http://schemas.microsoft.com/office/powerpoint/2010/main" val="1367255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 y="94129"/>
            <a:ext cx="8645526" cy="1233630"/>
          </a:xfrm>
        </p:spPr>
        <p:txBody>
          <a:bodyPr/>
          <a:lstStyle/>
          <a:p>
            <a:pPr algn="l"/>
            <a:br>
              <a:rPr lang="en-US" sz="5400" dirty="0"/>
            </a:br>
            <a:endParaRPr lang="es-ES" dirty="0"/>
          </a:p>
        </p:txBody>
      </p:sp>
      <p:sp>
        <p:nvSpPr>
          <p:cNvPr id="3" name="Marcador de contenido 2"/>
          <p:cNvSpPr>
            <a:spLocks noGrp="1"/>
          </p:cNvSpPr>
          <p:nvPr>
            <p:ph idx="1"/>
          </p:nvPr>
        </p:nvSpPr>
        <p:spPr>
          <a:xfrm>
            <a:off x="659353" y="3340926"/>
            <a:ext cx="7941501" cy="3353022"/>
          </a:xfrm>
        </p:spPr>
        <p:txBody>
          <a:bodyPr>
            <a:normAutofit/>
          </a:bodyPr>
          <a:lstStyle/>
          <a:p>
            <a:pPr marL="0" indent="0" algn="ctr">
              <a:buNone/>
            </a:pPr>
            <a:r>
              <a:rPr lang="en-US" sz="2400" dirty="0">
                <a:solidFill>
                  <a:srgbClr val="800E29"/>
                </a:solidFill>
              </a:rPr>
              <a:t>"Just by bathing in a holy river during </a:t>
            </a:r>
            <a:r>
              <a:rPr lang="en-US" sz="2400" dirty="0" err="1">
                <a:solidFill>
                  <a:srgbClr val="800E29"/>
                </a:solidFill>
              </a:rPr>
              <a:t>Purusottama</a:t>
            </a:r>
            <a:r>
              <a:rPr lang="en-US" sz="2400" dirty="0">
                <a:solidFill>
                  <a:srgbClr val="800E29"/>
                </a:solidFill>
              </a:rPr>
              <a:t> month, one becomes sinless. The glory of all other months is not equal to one-sixteenth of the glory of the </a:t>
            </a:r>
            <a:r>
              <a:rPr lang="en-US" sz="2400" dirty="0" err="1">
                <a:solidFill>
                  <a:srgbClr val="800E29"/>
                </a:solidFill>
              </a:rPr>
              <a:t>Purusottama</a:t>
            </a:r>
            <a:r>
              <a:rPr lang="en-US" sz="2400" dirty="0">
                <a:solidFill>
                  <a:srgbClr val="800E29"/>
                </a:solidFill>
              </a:rPr>
              <a:t> month. By bathing in a holy place, giving charity and chanting the Holy Name Krsna during </a:t>
            </a:r>
            <a:r>
              <a:rPr lang="en-US" sz="2400" dirty="0" err="1">
                <a:solidFill>
                  <a:srgbClr val="800E29"/>
                </a:solidFill>
              </a:rPr>
              <a:t>Purusottama</a:t>
            </a:r>
            <a:r>
              <a:rPr lang="en-US" sz="2400" dirty="0">
                <a:solidFill>
                  <a:srgbClr val="800E29"/>
                </a:solidFill>
              </a:rPr>
              <a:t> month, all miseries are destroyed, one attains all kinds of perfection and fulfills all his desires.” – </a:t>
            </a:r>
            <a:r>
              <a:rPr lang="en-US" sz="2400" dirty="0" err="1">
                <a:solidFill>
                  <a:srgbClr val="800E29"/>
                </a:solidFill>
              </a:rPr>
              <a:t>Durvasa</a:t>
            </a:r>
            <a:r>
              <a:rPr lang="en-US" sz="2400" dirty="0">
                <a:solidFill>
                  <a:srgbClr val="800E29"/>
                </a:solidFill>
              </a:rPr>
              <a:t> Muni</a:t>
            </a:r>
          </a:p>
          <a:p>
            <a:pPr marL="0" indent="0" algn="ctr">
              <a:buNone/>
            </a:pPr>
            <a:endParaRPr lang="es-ES" sz="2400" dirty="0"/>
          </a:p>
          <a:p>
            <a:endParaRPr lang="es-ES" dirty="0"/>
          </a:p>
        </p:txBody>
      </p:sp>
      <p:pic>
        <p:nvPicPr>
          <p:cNvPr id="2050" name="Picture 2" descr="C:\Users\Manju\Desktop\ba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2526" y="494179"/>
            <a:ext cx="1714500" cy="26574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522199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8475" y="94130"/>
            <a:ext cx="8147051" cy="644906"/>
          </a:xfrm>
        </p:spPr>
        <p:txBody>
          <a:bodyPr/>
          <a:lstStyle/>
          <a:p>
            <a:r>
              <a:rPr lang="es-ES" sz="4000" b="1" dirty="0" err="1">
                <a:solidFill>
                  <a:srgbClr val="800E29"/>
                </a:solidFill>
              </a:rPr>
              <a:t>Purusottama</a:t>
            </a:r>
            <a:r>
              <a:rPr lang="es-ES" sz="4000" b="1" dirty="0">
                <a:solidFill>
                  <a:srgbClr val="800E29"/>
                </a:solidFill>
              </a:rPr>
              <a:t> </a:t>
            </a:r>
            <a:r>
              <a:rPr lang="es-ES" sz="4000" b="1" dirty="0" err="1">
                <a:solidFill>
                  <a:srgbClr val="800E29"/>
                </a:solidFill>
              </a:rPr>
              <a:t>Month</a:t>
            </a:r>
            <a:r>
              <a:rPr lang="es-ES" sz="4000" b="1" dirty="0">
                <a:solidFill>
                  <a:srgbClr val="800E29"/>
                </a:solidFill>
              </a:rPr>
              <a:t> </a:t>
            </a:r>
            <a:r>
              <a:rPr lang="es-ES" sz="4000" b="1" dirty="0" err="1">
                <a:solidFill>
                  <a:srgbClr val="800E29"/>
                </a:solidFill>
              </a:rPr>
              <a:t>Pastime</a:t>
            </a:r>
            <a:endParaRPr lang="es-ES" sz="4000" b="1" dirty="0">
              <a:solidFill>
                <a:srgbClr val="800E29"/>
              </a:solidFill>
            </a:endParaRPr>
          </a:p>
        </p:txBody>
      </p:sp>
      <p:sp>
        <p:nvSpPr>
          <p:cNvPr id="3" name="Marcador de contenido 2"/>
          <p:cNvSpPr>
            <a:spLocks noGrp="1"/>
          </p:cNvSpPr>
          <p:nvPr>
            <p:ph idx="1"/>
          </p:nvPr>
        </p:nvSpPr>
        <p:spPr>
          <a:xfrm>
            <a:off x="212942" y="839244"/>
            <a:ext cx="8668011" cy="5837129"/>
          </a:xfrm>
        </p:spPr>
        <p:txBody>
          <a:bodyPr>
            <a:normAutofit/>
          </a:bodyPr>
          <a:lstStyle/>
          <a:p>
            <a:pPr marL="0" indent="0">
              <a:buNone/>
            </a:pPr>
            <a:endParaRPr lang="en-US" sz="2000" dirty="0">
              <a:solidFill>
                <a:srgbClr val="800E29"/>
              </a:solidFill>
            </a:endParaRPr>
          </a:p>
          <a:p>
            <a:pPr marL="0" indent="0">
              <a:buNone/>
            </a:pPr>
            <a:endParaRPr lang="en-US" sz="2000" dirty="0">
              <a:solidFill>
                <a:srgbClr val="800E29"/>
              </a:solidFill>
            </a:endParaRPr>
          </a:p>
          <a:p>
            <a:pPr marL="0" indent="0">
              <a:buNone/>
            </a:pPr>
            <a:endParaRPr lang="en-US" sz="2000" dirty="0">
              <a:solidFill>
                <a:srgbClr val="800E29"/>
              </a:solidFill>
            </a:endParaRPr>
          </a:p>
          <a:p>
            <a:pPr marL="0" indent="0">
              <a:buNone/>
            </a:pPr>
            <a:endParaRPr lang="en-US" sz="2000" dirty="0">
              <a:solidFill>
                <a:srgbClr val="800E29"/>
              </a:solidFill>
            </a:endParaRPr>
          </a:p>
          <a:p>
            <a:pPr marL="0" indent="0">
              <a:buNone/>
            </a:pPr>
            <a:endParaRPr lang="en-US" sz="2000" dirty="0">
              <a:solidFill>
                <a:srgbClr val="800E29"/>
              </a:solidFill>
            </a:endParaRPr>
          </a:p>
        </p:txBody>
      </p:sp>
      <p:sp>
        <p:nvSpPr>
          <p:cNvPr id="4" name="Rectangle 3"/>
          <p:cNvSpPr/>
          <p:nvPr/>
        </p:nvSpPr>
        <p:spPr>
          <a:xfrm>
            <a:off x="212942" y="1009869"/>
            <a:ext cx="8668010" cy="1200329"/>
          </a:xfrm>
          <a:prstGeom prst="rect">
            <a:avLst/>
          </a:prstGeom>
        </p:spPr>
        <p:txBody>
          <a:bodyPr wrap="square">
            <a:spAutoFit/>
          </a:bodyPr>
          <a:lstStyle/>
          <a:p>
            <a:pPr algn="ctr"/>
            <a:r>
              <a:rPr lang="en-US" sz="2400" dirty="0">
                <a:solidFill>
                  <a:srgbClr val="800E29"/>
                </a:solidFill>
              </a:rPr>
              <a:t>Once while the </a:t>
            </a:r>
            <a:r>
              <a:rPr lang="en-US" sz="2400" dirty="0" err="1">
                <a:solidFill>
                  <a:srgbClr val="800E29"/>
                </a:solidFill>
              </a:rPr>
              <a:t>Pandavas</a:t>
            </a:r>
            <a:r>
              <a:rPr lang="en-US" sz="2400" dirty="0">
                <a:solidFill>
                  <a:srgbClr val="800E29"/>
                </a:solidFill>
              </a:rPr>
              <a:t> were exiled, Lord Krsna went to visit them in the forest. Being pleased with their love and devotion, he narrated the history of </a:t>
            </a:r>
            <a:r>
              <a:rPr lang="en-US" sz="2400" dirty="0" err="1">
                <a:solidFill>
                  <a:srgbClr val="800E29"/>
                </a:solidFill>
              </a:rPr>
              <a:t>Purusottama</a:t>
            </a:r>
            <a:r>
              <a:rPr lang="en-US" sz="2400" dirty="0">
                <a:solidFill>
                  <a:srgbClr val="800E29"/>
                </a:solidFill>
              </a:rPr>
              <a:t> Month </a:t>
            </a:r>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916487" y="2549409"/>
            <a:ext cx="4882519" cy="36306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64509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7682" y="1546411"/>
            <a:ext cx="8918532" cy="5217643"/>
          </a:xfrm>
        </p:spPr>
        <p:txBody>
          <a:bodyPr>
            <a:normAutofit/>
          </a:bodyPr>
          <a:lstStyle/>
          <a:p>
            <a:pPr marL="0" indent="0">
              <a:buNone/>
            </a:pPr>
            <a:endParaRPr lang="en-US" sz="2000" dirty="0">
              <a:solidFill>
                <a:srgbClr val="800E29"/>
              </a:solidFill>
            </a:endParaRPr>
          </a:p>
          <a:p>
            <a:pPr marL="0" indent="0">
              <a:buNone/>
            </a:pPr>
            <a:endParaRPr lang="en-US" sz="2000" dirty="0">
              <a:solidFill>
                <a:srgbClr val="800E29"/>
              </a:solidFill>
            </a:endParaRPr>
          </a:p>
          <a:p>
            <a:pPr marL="0" indent="0">
              <a:buNone/>
            </a:pPr>
            <a:endParaRPr lang="en-US" sz="2000" dirty="0">
              <a:solidFill>
                <a:srgbClr val="800E29"/>
              </a:solidFill>
            </a:endParaRPr>
          </a:p>
          <a:p>
            <a:endParaRPr lang="es-ES" sz="2000" dirty="0"/>
          </a:p>
        </p:txBody>
      </p:sp>
      <p:sp>
        <p:nvSpPr>
          <p:cNvPr id="4" name="Rectangle 3"/>
          <p:cNvSpPr/>
          <p:nvPr/>
        </p:nvSpPr>
        <p:spPr>
          <a:xfrm>
            <a:off x="263047" y="193259"/>
            <a:ext cx="8430015" cy="1569660"/>
          </a:xfrm>
          <a:prstGeom prst="rect">
            <a:avLst/>
          </a:prstGeom>
        </p:spPr>
        <p:txBody>
          <a:bodyPr wrap="square">
            <a:spAutoFit/>
          </a:bodyPr>
          <a:lstStyle/>
          <a:p>
            <a:pPr algn="ctr"/>
            <a:r>
              <a:rPr lang="en-US" sz="2400" dirty="0">
                <a:solidFill>
                  <a:srgbClr val="800E29"/>
                </a:solidFill>
              </a:rPr>
              <a:t>By the arrangement of the Providence an extra month came into this world. However, it was considered to be an extremely inauspicious time to perform any religious activities.</a:t>
            </a:r>
            <a:endParaRPr lang="es-ES" sz="2400" dirty="0">
              <a:solidFill>
                <a:srgbClr val="800E29"/>
              </a:solidFill>
            </a:endParaRPr>
          </a:p>
        </p:txBody>
      </p:sp>
      <p:sp>
        <p:nvSpPr>
          <p:cNvPr id="6" name="Rectangle 5"/>
          <p:cNvSpPr/>
          <p:nvPr/>
        </p:nvSpPr>
        <p:spPr>
          <a:xfrm>
            <a:off x="0" y="4512316"/>
            <a:ext cx="9283908" cy="2585323"/>
          </a:xfrm>
          <a:prstGeom prst="rect">
            <a:avLst/>
          </a:prstGeom>
        </p:spPr>
        <p:txBody>
          <a:bodyPr wrap="square">
            <a:spAutoFit/>
          </a:bodyPr>
          <a:lstStyle/>
          <a:p>
            <a:pPr algn="ctr"/>
            <a:br>
              <a:rPr lang="en-US" dirty="0"/>
            </a:br>
            <a:r>
              <a:rPr lang="en-US" sz="2400" dirty="0">
                <a:solidFill>
                  <a:srgbClr val="800E29"/>
                </a:solidFill>
              </a:rPr>
              <a:t>The personality of this month, being so rejected by everyone became grief stricken and decided to approach the Lord to explain the sorrowful situation. It fell at the Lord’s lotus feet saying “My Lord you are an ocean of mercy. I have no other shelter than you.</a:t>
            </a:r>
          </a:p>
          <a:p>
            <a:pPr algn="ctr"/>
            <a:r>
              <a:rPr lang="en-US" sz="2400" dirty="0">
                <a:solidFill>
                  <a:srgbClr val="800E29"/>
                </a:solidFill>
              </a:rPr>
              <a:t> Please protect me. Please show me your mercy!”</a:t>
            </a:r>
            <a:br>
              <a:rPr lang="en-US" sz="2400" dirty="0"/>
            </a:br>
            <a:endParaRPr lang="en-US" sz="2400" dirty="0"/>
          </a:p>
        </p:txBody>
      </p:sp>
      <p:pic>
        <p:nvPicPr>
          <p:cNvPr id="3074" name="Picture 2" descr="C:\Users\Manju\Desktop\naraya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8074" y="1905506"/>
            <a:ext cx="3667760" cy="274728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768303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7577" y="1608299"/>
            <a:ext cx="9144000" cy="5311588"/>
          </a:xfrm>
        </p:spPr>
        <p:txBody>
          <a:bodyPr>
            <a:normAutofit/>
          </a:bodyPr>
          <a:lstStyle/>
          <a:p>
            <a:pPr marL="0" indent="0">
              <a:buNone/>
            </a:pPr>
            <a:endParaRPr lang="en-US" dirty="0">
              <a:solidFill>
                <a:srgbClr val="800E29"/>
              </a:solidFill>
            </a:endParaRPr>
          </a:p>
          <a:p>
            <a:pPr marL="0" indent="0">
              <a:buNone/>
            </a:pPr>
            <a:endParaRPr lang="en-US" dirty="0">
              <a:solidFill>
                <a:srgbClr val="800E29"/>
              </a:solidFill>
            </a:endParaRPr>
          </a:p>
          <a:p>
            <a:endParaRPr lang="es-ES" dirty="0"/>
          </a:p>
        </p:txBody>
      </p:sp>
      <p:sp>
        <p:nvSpPr>
          <p:cNvPr id="4" name="Rectangle 3"/>
          <p:cNvSpPr/>
          <p:nvPr/>
        </p:nvSpPr>
        <p:spPr>
          <a:xfrm>
            <a:off x="175364" y="-112734"/>
            <a:ext cx="8705588" cy="2246769"/>
          </a:xfrm>
          <a:prstGeom prst="rect">
            <a:avLst/>
          </a:prstGeom>
        </p:spPr>
        <p:txBody>
          <a:bodyPr wrap="square">
            <a:spAutoFit/>
          </a:bodyPr>
          <a:lstStyle/>
          <a:p>
            <a:pPr algn="ctr"/>
            <a:br>
              <a:rPr lang="en-US" sz="2000" dirty="0"/>
            </a:br>
            <a:r>
              <a:rPr lang="en-US" sz="2300" dirty="0">
                <a:solidFill>
                  <a:srgbClr val="800E29"/>
                </a:solidFill>
              </a:rPr>
              <a:t>Saying these words, the extra month [</a:t>
            </a:r>
            <a:r>
              <a:rPr lang="en-US" sz="2300" b="1" dirty="0" err="1">
                <a:solidFill>
                  <a:srgbClr val="800E29"/>
                </a:solidFill>
              </a:rPr>
              <a:t>adhik</a:t>
            </a:r>
            <a:r>
              <a:rPr lang="en-US" sz="2300" b="1" dirty="0">
                <a:solidFill>
                  <a:srgbClr val="800E29"/>
                </a:solidFill>
              </a:rPr>
              <a:t> </a:t>
            </a:r>
            <a:r>
              <a:rPr lang="en-US" sz="2300" b="1" dirty="0" err="1">
                <a:solidFill>
                  <a:srgbClr val="800E29"/>
                </a:solidFill>
              </a:rPr>
              <a:t>maas</a:t>
            </a:r>
            <a:r>
              <a:rPr lang="en-US" sz="2300" dirty="0">
                <a:solidFill>
                  <a:srgbClr val="800E29"/>
                </a:solidFill>
              </a:rPr>
              <a:t>] began to cry and sat down before the Supreme Lord in a dejected mood. The all merciful Lord Krsna said, “Do not lament, I shall give you protection from all of your miseries. Please stop crying. It is not proper to lament after taking shelter of My lotus feet.”</a:t>
            </a:r>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406952" y="2134035"/>
            <a:ext cx="1870718" cy="2201991"/>
          </a:xfrm>
          <a:prstGeom prst="roundRect">
            <a:avLst>
              <a:gd name="adj" fmla="val 8594"/>
            </a:avLst>
          </a:prstGeom>
          <a:solidFill>
            <a:srgbClr val="FFFFFF">
              <a:shade val="85000"/>
            </a:srgbClr>
          </a:solidFill>
          <a:ln>
            <a:noFill/>
          </a:ln>
          <a:effectLst/>
        </p:spPr>
      </p:pic>
      <p:sp>
        <p:nvSpPr>
          <p:cNvPr id="6" name="Rectangle 5"/>
          <p:cNvSpPr/>
          <p:nvPr/>
        </p:nvSpPr>
        <p:spPr>
          <a:xfrm>
            <a:off x="225468" y="4144836"/>
            <a:ext cx="8605379" cy="2616101"/>
          </a:xfrm>
          <a:prstGeom prst="rect">
            <a:avLst/>
          </a:prstGeom>
        </p:spPr>
        <p:txBody>
          <a:bodyPr wrap="square">
            <a:spAutoFit/>
          </a:bodyPr>
          <a:lstStyle/>
          <a:p>
            <a:pPr algn="ctr"/>
            <a:br>
              <a:rPr lang="en-US" sz="2000" dirty="0"/>
            </a:br>
            <a:r>
              <a:rPr lang="en-US" sz="2300" dirty="0">
                <a:solidFill>
                  <a:srgbClr val="800E29"/>
                </a:solidFill>
              </a:rPr>
              <a:t>"I shall make you just like Me in quality, fame, opulence, realization, success, and in giving benediction to the devotees. This month will become equally potent to Me. I am bestowing all of My divine qualities in this abused month. </a:t>
            </a:r>
            <a:r>
              <a:rPr lang="en-US" sz="2300" b="1" dirty="0">
                <a:solidFill>
                  <a:srgbClr val="800E29"/>
                </a:solidFill>
              </a:rPr>
              <a:t>Named after Me, this month will be famous as Purusottama month in this world</a:t>
            </a:r>
            <a:r>
              <a:rPr lang="en-US" sz="2300" dirty="0">
                <a:solidFill>
                  <a:srgbClr val="800E29"/>
                </a:solidFill>
              </a:rPr>
              <a:t>" – Lord Krsna (Padma Purana)</a:t>
            </a:r>
          </a:p>
        </p:txBody>
      </p:sp>
    </p:spTree>
    <p:extLst>
      <p:ext uri="{BB962C8B-B14F-4D97-AF65-F5344CB8AC3E}">
        <p14:creationId xmlns:p14="http://schemas.microsoft.com/office/powerpoint/2010/main" val="1206121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2943" y="-652400"/>
            <a:ext cx="8931057" cy="1452283"/>
          </a:xfrm>
        </p:spPr>
        <p:txBody>
          <a:bodyPr/>
          <a:lstStyle/>
          <a:p>
            <a:r>
              <a:rPr lang="es-ES" sz="3600" b="1" dirty="0" err="1">
                <a:solidFill>
                  <a:srgbClr val="800E29"/>
                </a:solidFill>
              </a:rPr>
              <a:t>How</a:t>
            </a:r>
            <a:r>
              <a:rPr lang="es-ES" sz="3600" b="1" dirty="0">
                <a:solidFill>
                  <a:srgbClr val="800E29"/>
                </a:solidFill>
              </a:rPr>
              <a:t> </a:t>
            </a:r>
            <a:r>
              <a:rPr lang="es-ES" sz="3600" b="1" dirty="0" err="1">
                <a:solidFill>
                  <a:srgbClr val="800E29"/>
                </a:solidFill>
              </a:rPr>
              <a:t>to</a:t>
            </a:r>
            <a:r>
              <a:rPr lang="es-ES" sz="3600" b="1" dirty="0">
                <a:solidFill>
                  <a:srgbClr val="800E29"/>
                </a:solidFill>
              </a:rPr>
              <a:t> Observe </a:t>
            </a:r>
            <a:r>
              <a:rPr lang="es-ES" sz="3600" b="1" dirty="0" err="1">
                <a:solidFill>
                  <a:srgbClr val="800E29"/>
                </a:solidFill>
              </a:rPr>
              <a:t>Purusottama</a:t>
            </a:r>
            <a:r>
              <a:rPr lang="es-ES" sz="3600" b="1" dirty="0">
                <a:solidFill>
                  <a:srgbClr val="800E29"/>
                </a:solidFill>
              </a:rPr>
              <a:t> </a:t>
            </a:r>
            <a:r>
              <a:rPr lang="es-ES" sz="3600" b="1" dirty="0" err="1">
                <a:solidFill>
                  <a:srgbClr val="800E29"/>
                </a:solidFill>
              </a:rPr>
              <a:t>Month</a:t>
            </a:r>
            <a:endParaRPr lang="es-ES" sz="3600" b="1" dirty="0">
              <a:solidFill>
                <a:srgbClr val="800E29"/>
              </a:solidFill>
            </a:endParaRPr>
          </a:p>
        </p:txBody>
      </p:sp>
      <p:sp>
        <p:nvSpPr>
          <p:cNvPr id="3" name="Marcador de contenido 2"/>
          <p:cNvSpPr>
            <a:spLocks noGrp="1"/>
          </p:cNvSpPr>
          <p:nvPr>
            <p:ph idx="1"/>
          </p:nvPr>
        </p:nvSpPr>
        <p:spPr>
          <a:xfrm>
            <a:off x="331919" y="967524"/>
            <a:ext cx="8599138" cy="5756996"/>
          </a:xfrm>
        </p:spPr>
        <p:txBody>
          <a:bodyPr numCol="2">
            <a:noAutofit/>
          </a:bodyPr>
          <a:lstStyle/>
          <a:p>
            <a:pPr lvl="0">
              <a:buClr>
                <a:srgbClr val="800E29"/>
              </a:buClr>
              <a:buSzPct val="100000"/>
              <a:buFont typeface="Arial" pitchFamily="34" charset="0"/>
              <a:buChar char="•"/>
            </a:pPr>
            <a:r>
              <a:rPr lang="en-US" sz="1800" dirty="0">
                <a:solidFill>
                  <a:srgbClr val="800E29"/>
                </a:solidFill>
              </a:rPr>
              <a:t>Wake up before sunrise and attend </a:t>
            </a:r>
            <a:r>
              <a:rPr lang="en-US" sz="1800" dirty="0" err="1">
                <a:solidFill>
                  <a:srgbClr val="800E29"/>
                </a:solidFill>
              </a:rPr>
              <a:t>Mangal</a:t>
            </a:r>
            <a:r>
              <a:rPr lang="en-US" sz="1800" dirty="0">
                <a:solidFill>
                  <a:srgbClr val="800E29"/>
                </a:solidFill>
              </a:rPr>
              <a:t> </a:t>
            </a:r>
            <a:r>
              <a:rPr lang="en-US" sz="1800" dirty="0" err="1">
                <a:solidFill>
                  <a:srgbClr val="800E29"/>
                </a:solidFill>
              </a:rPr>
              <a:t>Artik</a:t>
            </a:r>
            <a:r>
              <a:rPr lang="en-US" sz="1800" dirty="0">
                <a:solidFill>
                  <a:srgbClr val="800E29"/>
                </a:solidFill>
              </a:rPr>
              <a:t> </a:t>
            </a:r>
          </a:p>
          <a:p>
            <a:pPr lvl="0">
              <a:buClr>
                <a:srgbClr val="800E29"/>
              </a:buClr>
              <a:buSzPct val="100000"/>
              <a:buFont typeface="Arial" pitchFamily="34" charset="0"/>
              <a:buChar char="•"/>
            </a:pPr>
            <a:r>
              <a:rPr lang="en-US" sz="1800" dirty="0">
                <a:solidFill>
                  <a:srgbClr val="800E29"/>
                </a:solidFill>
              </a:rPr>
              <a:t>Perform </a:t>
            </a:r>
            <a:r>
              <a:rPr lang="en-US" sz="1800" dirty="0" err="1">
                <a:solidFill>
                  <a:srgbClr val="800E29"/>
                </a:solidFill>
              </a:rPr>
              <a:t>Tulsi</a:t>
            </a:r>
            <a:r>
              <a:rPr lang="en-US" sz="1800" dirty="0">
                <a:solidFill>
                  <a:srgbClr val="800E29"/>
                </a:solidFill>
              </a:rPr>
              <a:t> Puja &amp; </a:t>
            </a:r>
            <a:r>
              <a:rPr lang="en-US" sz="1800" dirty="0" err="1">
                <a:solidFill>
                  <a:srgbClr val="800E29"/>
                </a:solidFill>
              </a:rPr>
              <a:t>Parikrama</a:t>
            </a:r>
            <a:endParaRPr lang="en-US" sz="1800" dirty="0">
              <a:solidFill>
                <a:srgbClr val="800E29"/>
              </a:solidFill>
            </a:endParaRPr>
          </a:p>
          <a:p>
            <a:pPr lvl="0">
              <a:buClr>
                <a:srgbClr val="800E29"/>
              </a:buClr>
              <a:buSzPct val="100000"/>
              <a:buFont typeface="Arial" pitchFamily="34" charset="0"/>
              <a:buChar char="•"/>
            </a:pPr>
            <a:r>
              <a:rPr lang="en-US" sz="1800" dirty="0">
                <a:solidFill>
                  <a:srgbClr val="800E29"/>
                </a:solidFill>
              </a:rPr>
              <a:t>Chant  </a:t>
            </a:r>
            <a:r>
              <a:rPr lang="en-US" sz="1800" dirty="0" err="1">
                <a:solidFill>
                  <a:srgbClr val="800E29"/>
                </a:solidFill>
              </a:rPr>
              <a:t>Japa</a:t>
            </a:r>
            <a:r>
              <a:rPr lang="en-US" sz="1800" dirty="0">
                <a:solidFill>
                  <a:srgbClr val="800E29"/>
                </a:solidFill>
              </a:rPr>
              <a:t> </a:t>
            </a:r>
          </a:p>
          <a:p>
            <a:pPr lvl="0">
              <a:buClr>
                <a:srgbClr val="800E29"/>
              </a:buClr>
              <a:buSzPct val="100000"/>
              <a:buFont typeface="Arial" pitchFamily="34" charset="0"/>
              <a:buChar char="•"/>
            </a:pPr>
            <a:r>
              <a:rPr lang="en-US" sz="1800" dirty="0">
                <a:solidFill>
                  <a:srgbClr val="800E29"/>
                </a:solidFill>
              </a:rPr>
              <a:t>Chant Extra Rounds</a:t>
            </a:r>
          </a:p>
          <a:p>
            <a:pPr lvl="0">
              <a:buClr>
                <a:srgbClr val="800E29"/>
              </a:buClr>
              <a:buSzPct val="100000"/>
              <a:buFont typeface="Arial" pitchFamily="34" charset="0"/>
              <a:buChar char="•"/>
            </a:pPr>
            <a:r>
              <a:rPr lang="en-US" sz="1800" dirty="0">
                <a:solidFill>
                  <a:srgbClr val="800E29"/>
                </a:solidFill>
              </a:rPr>
              <a:t>Take  Ganga Bath </a:t>
            </a:r>
          </a:p>
          <a:p>
            <a:pPr lvl="0">
              <a:buClr>
                <a:srgbClr val="800E29"/>
              </a:buClr>
              <a:buSzPct val="100000"/>
              <a:buFont typeface="Arial" pitchFamily="34" charset="0"/>
              <a:buChar char="•"/>
            </a:pPr>
            <a:r>
              <a:rPr lang="en-US" sz="1800" dirty="0">
                <a:solidFill>
                  <a:srgbClr val="800E29"/>
                </a:solidFill>
              </a:rPr>
              <a:t>Offer Flowers to Lord Krsna</a:t>
            </a:r>
          </a:p>
          <a:p>
            <a:pPr lvl="0">
              <a:buClr>
                <a:srgbClr val="800E29"/>
              </a:buClr>
              <a:buSzPct val="100000"/>
              <a:buFont typeface="Arial" pitchFamily="34" charset="0"/>
              <a:buChar char="•"/>
            </a:pPr>
            <a:r>
              <a:rPr lang="en-US" sz="1800" dirty="0">
                <a:solidFill>
                  <a:srgbClr val="800E29"/>
                </a:solidFill>
              </a:rPr>
              <a:t>Offering </a:t>
            </a:r>
            <a:r>
              <a:rPr lang="en-US" sz="1800" dirty="0" err="1">
                <a:solidFill>
                  <a:srgbClr val="800E29"/>
                </a:solidFill>
              </a:rPr>
              <a:t>Tulasi</a:t>
            </a:r>
            <a:r>
              <a:rPr lang="en-US" sz="1800" dirty="0">
                <a:solidFill>
                  <a:srgbClr val="800E29"/>
                </a:solidFill>
              </a:rPr>
              <a:t>/ </a:t>
            </a:r>
            <a:r>
              <a:rPr lang="en-US" sz="1800" dirty="0" err="1">
                <a:solidFill>
                  <a:srgbClr val="800E29"/>
                </a:solidFill>
              </a:rPr>
              <a:t>Manjaris</a:t>
            </a:r>
            <a:r>
              <a:rPr lang="en-US" sz="1800" dirty="0">
                <a:solidFill>
                  <a:srgbClr val="800E29"/>
                </a:solidFill>
              </a:rPr>
              <a:t> </a:t>
            </a:r>
          </a:p>
          <a:p>
            <a:pPr lvl="0">
              <a:buClr>
                <a:srgbClr val="800E29"/>
              </a:buClr>
              <a:buSzPct val="100000"/>
              <a:buFont typeface="Arial" pitchFamily="34" charset="0"/>
              <a:buChar char="•"/>
            </a:pPr>
            <a:r>
              <a:rPr lang="en-US" sz="1800" dirty="0">
                <a:solidFill>
                  <a:srgbClr val="800E29"/>
                </a:solidFill>
              </a:rPr>
              <a:t>Participate in </a:t>
            </a:r>
            <a:r>
              <a:rPr lang="en-US" sz="1800" dirty="0" err="1">
                <a:solidFill>
                  <a:srgbClr val="800E29"/>
                </a:solidFill>
              </a:rPr>
              <a:t>Sandhya</a:t>
            </a:r>
            <a:r>
              <a:rPr lang="en-US" sz="1800" dirty="0">
                <a:solidFill>
                  <a:srgbClr val="800E29"/>
                </a:solidFill>
              </a:rPr>
              <a:t> / other </a:t>
            </a:r>
            <a:r>
              <a:rPr lang="en-US" sz="1800" dirty="0" err="1">
                <a:solidFill>
                  <a:srgbClr val="800E29"/>
                </a:solidFill>
              </a:rPr>
              <a:t>Artiks</a:t>
            </a:r>
            <a:r>
              <a:rPr lang="en-US" sz="1800" dirty="0">
                <a:solidFill>
                  <a:srgbClr val="800E29"/>
                </a:solidFill>
              </a:rPr>
              <a:t> </a:t>
            </a:r>
          </a:p>
          <a:p>
            <a:pPr lvl="0">
              <a:buClr>
                <a:srgbClr val="800E29"/>
              </a:buClr>
              <a:buSzPct val="100000"/>
              <a:buFont typeface="Arial" pitchFamily="34" charset="0"/>
              <a:buChar char="•"/>
            </a:pPr>
            <a:r>
              <a:rPr lang="en-US" sz="1800" dirty="0">
                <a:solidFill>
                  <a:srgbClr val="800E29"/>
                </a:solidFill>
              </a:rPr>
              <a:t>Offering Lamp </a:t>
            </a:r>
          </a:p>
          <a:p>
            <a:pPr lvl="0">
              <a:buClr>
                <a:srgbClr val="800E29"/>
              </a:buClr>
              <a:buSzPct val="100000"/>
              <a:buFont typeface="Arial" pitchFamily="34" charset="0"/>
              <a:buChar char="•"/>
            </a:pPr>
            <a:r>
              <a:rPr lang="en-US" sz="1800" dirty="0">
                <a:solidFill>
                  <a:srgbClr val="800E29"/>
                </a:solidFill>
              </a:rPr>
              <a:t>Attend </a:t>
            </a:r>
            <a:r>
              <a:rPr lang="en-US" sz="1800" dirty="0" err="1">
                <a:solidFill>
                  <a:srgbClr val="800E29"/>
                </a:solidFill>
              </a:rPr>
              <a:t>Srimad</a:t>
            </a:r>
            <a:r>
              <a:rPr lang="en-US" sz="1800" dirty="0">
                <a:solidFill>
                  <a:srgbClr val="800E29"/>
                </a:solidFill>
              </a:rPr>
              <a:t> Bhagavatam Class </a:t>
            </a:r>
          </a:p>
          <a:p>
            <a:pPr lvl="0">
              <a:buClr>
                <a:srgbClr val="800E29"/>
              </a:buClr>
              <a:buSzPct val="100000"/>
              <a:buFont typeface="Arial" pitchFamily="34" charset="0"/>
              <a:buChar char="•"/>
            </a:pPr>
            <a:r>
              <a:rPr lang="en-US" sz="1800" dirty="0">
                <a:solidFill>
                  <a:srgbClr val="800E29"/>
                </a:solidFill>
              </a:rPr>
              <a:t>Read about Krishna (SB, BG./ others) </a:t>
            </a:r>
          </a:p>
          <a:p>
            <a:pPr lvl="0">
              <a:buClr>
                <a:srgbClr val="800E29"/>
              </a:buClr>
              <a:buSzPct val="100000"/>
              <a:buFont typeface="Arial" pitchFamily="34" charset="0"/>
              <a:buChar char="•"/>
            </a:pPr>
            <a:r>
              <a:rPr lang="en-US" sz="1800" dirty="0">
                <a:solidFill>
                  <a:srgbClr val="800E29"/>
                </a:solidFill>
              </a:rPr>
              <a:t>Participate in Preaching Programs </a:t>
            </a:r>
          </a:p>
          <a:p>
            <a:pPr lvl="0">
              <a:buClr>
                <a:srgbClr val="800E29"/>
              </a:buClr>
              <a:buSzPct val="100000"/>
              <a:buFont typeface="Arial" pitchFamily="34" charset="0"/>
              <a:buChar char="•"/>
            </a:pPr>
            <a:r>
              <a:rPr lang="en-US" sz="1800" dirty="0">
                <a:solidFill>
                  <a:srgbClr val="800E29"/>
                </a:solidFill>
              </a:rPr>
              <a:t>Offering 1-16 Items of Worship (</a:t>
            </a:r>
            <a:r>
              <a:rPr lang="en-US" sz="1800" dirty="0" err="1">
                <a:solidFill>
                  <a:srgbClr val="800E29"/>
                </a:solidFill>
              </a:rPr>
              <a:t>Upacaras</a:t>
            </a:r>
            <a:r>
              <a:rPr lang="en-US" sz="1800" dirty="0">
                <a:solidFill>
                  <a:srgbClr val="800E29"/>
                </a:solidFill>
              </a:rPr>
              <a:t>)</a:t>
            </a:r>
          </a:p>
          <a:p>
            <a:pPr lvl="0">
              <a:buClr>
                <a:srgbClr val="800E29"/>
              </a:buClr>
              <a:buSzPct val="100000"/>
              <a:buFont typeface="Arial" pitchFamily="34" charset="0"/>
              <a:buChar char="•"/>
            </a:pPr>
            <a:r>
              <a:rPr lang="en-US" sz="1800" dirty="0">
                <a:solidFill>
                  <a:srgbClr val="800E29"/>
                </a:solidFill>
              </a:rPr>
              <a:t>Attend / Organize Home Programs</a:t>
            </a:r>
          </a:p>
          <a:p>
            <a:pPr lvl="0">
              <a:buClr>
                <a:srgbClr val="800E29"/>
              </a:buClr>
              <a:buSzPct val="100000"/>
              <a:buFont typeface="Arial" pitchFamily="34" charset="0"/>
              <a:buChar char="•"/>
            </a:pPr>
            <a:r>
              <a:rPr lang="en-US" sz="1800" dirty="0">
                <a:solidFill>
                  <a:srgbClr val="800E29"/>
                </a:solidFill>
              </a:rPr>
              <a:t>Participate in </a:t>
            </a:r>
            <a:r>
              <a:rPr lang="en-US" sz="1800" dirty="0" err="1">
                <a:solidFill>
                  <a:srgbClr val="800E29"/>
                </a:solidFill>
              </a:rPr>
              <a:t>Harinams</a:t>
            </a:r>
            <a:r>
              <a:rPr lang="en-US" sz="1800" dirty="0">
                <a:solidFill>
                  <a:srgbClr val="800E29"/>
                </a:solidFill>
              </a:rPr>
              <a:t> </a:t>
            </a:r>
          </a:p>
          <a:p>
            <a:pPr lvl="0">
              <a:buClr>
                <a:srgbClr val="800E29"/>
              </a:buClr>
              <a:buSzPct val="100000"/>
              <a:buFont typeface="Arial" pitchFamily="34" charset="0"/>
              <a:buChar char="•"/>
            </a:pPr>
            <a:r>
              <a:rPr lang="en-US" sz="1800" dirty="0">
                <a:solidFill>
                  <a:srgbClr val="800E29"/>
                </a:solidFill>
              </a:rPr>
              <a:t>Distribute Books </a:t>
            </a:r>
          </a:p>
          <a:p>
            <a:pPr lvl="0">
              <a:buClr>
                <a:srgbClr val="800E29"/>
              </a:buClr>
              <a:buSzPct val="100000"/>
              <a:buFont typeface="Arial" pitchFamily="34" charset="0"/>
              <a:buChar char="•"/>
            </a:pPr>
            <a:r>
              <a:rPr lang="en-US" sz="1800" dirty="0">
                <a:solidFill>
                  <a:srgbClr val="800E29"/>
                </a:solidFill>
              </a:rPr>
              <a:t>Perform </a:t>
            </a:r>
            <a:r>
              <a:rPr lang="en-US" sz="1800" dirty="0" err="1">
                <a:solidFill>
                  <a:srgbClr val="800E29"/>
                </a:solidFill>
              </a:rPr>
              <a:t>Vaisnava</a:t>
            </a:r>
            <a:r>
              <a:rPr lang="en-US" sz="1800" dirty="0">
                <a:solidFill>
                  <a:srgbClr val="800E29"/>
                </a:solidFill>
              </a:rPr>
              <a:t> Seva </a:t>
            </a:r>
          </a:p>
          <a:p>
            <a:pPr lvl="0">
              <a:buClr>
                <a:srgbClr val="800E29"/>
              </a:buClr>
              <a:buSzPct val="100000"/>
              <a:buFont typeface="Arial" pitchFamily="34" charset="0"/>
              <a:buChar char="•"/>
            </a:pPr>
            <a:r>
              <a:rPr lang="en-US" sz="1800" dirty="0">
                <a:solidFill>
                  <a:srgbClr val="800E29"/>
                </a:solidFill>
              </a:rPr>
              <a:t>Perform Temple Seva</a:t>
            </a:r>
          </a:p>
          <a:p>
            <a:pPr lvl="0">
              <a:buClr>
                <a:srgbClr val="800E29"/>
              </a:buClr>
              <a:buSzPct val="100000"/>
              <a:buFont typeface="Arial" pitchFamily="34" charset="0"/>
              <a:buChar char="•"/>
            </a:pPr>
            <a:r>
              <a:rPr lang="en-US" sz="1800" dirty="0">
                <a:solidFill>
                  <a:srgbClr val="800E29"/>
                </a:solidFill>
              </a:rPr>
              <a:t>Attend / Organize </a:t>
            </a:r>
            <a:r>
              <a:rPr lang="en-US" sz="1800" dirty="0" err="1">
                <a:solidFill>
                  <a:srgbClr val="800E29"/>
                </a:solidFill>
              </a:rPr>
              <a:t>Bhajans</a:t>
            </a:r>
            <a:r>
              <a:rPr lang="en-US" sz="1800" dirty="0">
                <a:solidFill>
                  <a:srgbClr val="800E29"/>
                </a:solidFill>
              </a:rPr>
              <a:t> /</a:t>
            </a:r>
            <a:r>
              <a:rPr lang="en-US" sz="1800" dirty="0" err="1">
                <a:solidFill>
                  <a:srgbClr val="800E29"/>
                </a:solidFill>
              </a:rPr>
              <a:t>Sangas</a:t>
            </a:r>
            <a:endParaRPr lang="en-US" sz="1800" dirty="0">
              <a:solidFill>
                <a:srgbClr val="800E29"/>
              </a:solidFill>
            </a:endParaRPr>
          </a:p>
          <a:p>
            <a:pPr>
              <a:buFont typeface="Arial" pitchFamily="34" charset="0"/>
              <a:buChar char="•"/>
            </a:pPr>
            <a:endParaRPr lang="es-ES" sz="1800" dirty="0"/>
          </a:p>
        </p:txBody>
      </p:sp>
    </p:spTree>
    <p:extLst>
      <p:ext uri="{BB962C8B-B14F-4D97-AF65-F5344CB8AC3E}">
        <p14:creationId xmlns:p14="http://schemas.microsoft.com/office/powerpoint/2010/main" val="2083816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98475" y="731263"/>
            <a:ext cx="8147051" cy="5394900"/>
          </a:xfrm>
        </p:spPr>
        <p:txBody>
          <a:bodyPr/>
          <a:lstStyle/>
          <a:p>
            <a:pPr algn="ctr"/>
            <a:r>
              <a:rPr lang="en-US" sz="2400" b="1" dirty="0">
                <a:solidFill>
                  <a:srgbClr val="800E29"/>
                </a:solidFill>
              </a:rPr>
              <a:t>Srila Bhaktivinoda Thakura recommends devotees to observe Purusottama Month according to their individual capacity</a:t>
            </a:r>
          </a:p>
          <a:p>
            <a:endParaRPr lang="es-ES" dirty="0"/>
          </a:p>
        </p:txBody>
      </p:sp>
      <p:pic>
        <p:nvPicPr>
          <p:cNvPr id="4" name="Imagen 3" descr="SBV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0380" y="2213035"/>
            <a:ext cx="2785382" cy="4332816"/>
          </a:xfrm>
          <a:prstGeom prst="rect">
            <a:avLst/>
          </a:prstGeom>
        </p:spPr>
      </p:pic>
    </p:spTree>
    <p:extLst>
      <p:ext uri="{BB962C8B-B14F-4D97-AF65-F5344CB8AC3E}">
        <p14:creationId xmlns:p14="http://schemas.microsoft.com/office/powerpoint/2010/main" val="381270837"/>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ontura">
  <a:themeElements>
    <a:clrScheme name="Montura">
      <a:dk1>
        <a:srgbClr val="302C24"/>
      </a:dk1>
      <a:lt1>
        <a:sysClr val="window" lastClr="FFFFFF"/>
      </a:lt1>
      <a:dk2>
        <a:srgbClr val="AC6416"/>
      </a:dk2>
      <a:lt2>
        <a:srgbClr val="E8E4DB"/>
      </a:lt2>
      <a:accent1>
        <a:srgbClr val="C6B178"/>
      </a:accent1>
      <a:accent2>
        <a:srgbClr val="9C5B14"/>
      </a:accent2>
      <a:accent3>
        <a:srgbClr val="71B2BC"/>
      </a:accent3>
      <a:accent4>
        <a:srgbClr val="78AA5D"/>
      </a:accent4>
      <a:accent5>
        <a:srgbClr val="867099"/>
      </a:accent5>
      <a:accent6>
        <a:srgbClr val="4C6F75"/>
      </a:accent6>
      <a:hlink>
        <a:srgbClr val="F27B0E"/>
      </a:hlink>
      <a:folHlink>
        <a:srgbClr val="989268"/>
      </a:folHlink>
    </a:clrScheme>
    <a:fontScheme name="Montura">
      <a:majorFont>
        <a:latin typeface="Book Antiqua"/>
        <a:ea typeface=""/>
        <a:cs typeface=""/>
        <a:font script="Jpan" typeface="ＭＳ 明朝"/>
      </a:majorFont>
      <a:minorFont>
        <a:latin typeface="Book Antiqua"/>
        <a:ea typeface=""/>
        <a:cs typeface=""/>
        <a:font script="Jpan" typeface="ＭＳ 明朝"/>
      </a:minorFont>
    </a:fontScheme>
    <a:fmtScheme name="Montura">
      <a:fillStyleLst>
        <a:solidFill>
          <a:schemeClr val="phClr"/>
        </a:solidFill>
        <a:gradFill rotWithShape="1">
          <a:gsLst>
            <a:gs pos="0">
              <a:schemeClr val="phClr"/>
            </a:gs>
            <a:gs pos="30000">
              <a:schemeClr val="phClr">
                <a:tint val="80000"/>
              </a:schemeClr>
            </a:gs>
            <a:gs pos="100000">
              <a:schemeClr val="phClr">
                <a:tint val="100000"/>
              </a:schemeClr>
            </a:gs>
          </a:gsLst>
          <a:path path="rect">
            <a:fillToRect l="50000" r="100000"/>
          </a:path>
        </a:gradFill>
        <a:blipFill rotWithShape="1">
          <a:blip xmlns:r="http://schemas.openxmlformats.org/officeDocument/2006/relationships" r:embed="rId1">
            <a:duotone>
              <a:schemeClr val="phClr">
                <a:shade val="70000"/>
                <a:satMod val="120000"/>
              </a:schemeClr>
              <a:schemeClr val="phClr">
                <a:tint val="30000"/>
                <a:satMod val="120000"/>
              </a:schemeClr>
            </a:duotone>
          </a:blip>
          <a:stretch/>
        </a:blipFill>
      </a:fillStyleLst>
      <a:lnStyleLst>
        <a:ln w="25400" cap="flat" cmpd="sng" algn="ctr">
          <a:solidFill>
            <a:schemeClr val="phClr">
              <a:shade val="95000"/>
              <a:satMod val="105000"/>
            </a:schemeClr>
          </a:solidFill>
          <a:prstDash val="solid"/>
        </a:ln>
        <a:ln w="50800" cap="flat" cmpd="dbl" algn="ctr">
          <a:solidFill>
            <a:schemeClr val="phClr"/>
          </a:solidFill>
          <a:prstDash val="solid"/>
        </a:ln>
        <a:ln w="76200" cap="flat" cmpd="dbl" algn="ctr">
          <a:solidFill>
            <a:schemeClr val="phClr"/>
          </a:solidFill>
          <a:prstDash val="solid"/>
        </a:ln>
      </a:lnStyleLst>
      <a:effectStyleLst>
        <a:effectStyle>
          <a:effectLst/>
        </a:effectStyle>
        <a:effectStyle>
          <a:effectLst>
            <a:outerShdw blurRad="38100" dist="25400" dir="5400000" rotWithShape="0">
              <a:srgbClr val="FFFFFF">
                <a:alpha val="75000"/>
              </a:srgbClr>
            </a:outerShdw>
          </a:effectLst>
          <a:scene3d>
            <a:camera prst="orthographicFront">
              <a:rot lat="0" lon="0" rev="0"/>
            </a:camera>
            <a:lightRig rig="sunrise" dir="tl">
              <a:rot lat="0" lon="0" rev="1200000"/>
            </a:lightRig>
          </a:scene3d>
          <a:sp3d prstMaterial="softEdge">
            <a:bevelT w="0" h="0"/>
          </a:sp3d>
        </a:effectStyle>
        <a:effectStyle>
          <a:effectLst>
            <a:innerShdw blurRad="76200" dist="38100" dir="13500000">
              <a:srgbClr val="FFFFFF">
                <a:alpha val="75000"/>
              </a:srgbClr>
            </a:innerShdw>
          </a:effectLst>
          <a:scene3d>
            <a:camera prst="perspectiveFront" fov="2400000"/>
            <a:lightRig rig="twoPt" dir="tl"/>
          </a:scene3d>
          <a:sp3d>
            <a:bevelT w="25400" h="12700" prst="angle"/>
          </a:sp3d>
        </a:effectStyle>
      </a:effectStyleLst>
      <a:bgFillStyleLst>
        <a:solidFill>
          <a:schemeClr val="phClr"/>
        </a:solidFill>
        <a:blipFill rotWithShape="1">
          <a:blip xmlns:r="http://schemas.openxmlformats.org/officeDocument/2006/relationships" r:embed="rId2">
            <a:duotone>
              <a:schemeClr val="phClr">
                <a:shade val="30000"/>
                <a:satMod val="250000"/>
              </a:schemeClr>
              <a:schemeClr val="phClr">
                <a:tint val="50000"/>
                <a:satMod val="200000"/>
              </a:schemeClr>
            </a:duotone>
          </a:blip>
          <a:stretch/>
        </a:blipFill>
        <a:blipFill rotWithShape="1">
          <a:blip xmlns:r="http://schemas.openxmlformats.org/officeDocument/2006/relationships" r:embed="rId3">
            <a:duotone>
              <a:schemeClr val="phClr">
                <a:shade val="90000"/>
                <a:hueMod val="90000"/>
                <a:satMod val="150000"/>
                <a:lumMod val="90000"/>
              </a:schemeClr>
              <a:schemeClr val="phClr">
                <a:tint val="70000"/>
                <a:shade val="80000"/>
                <a:satMod val="3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Montura.thmx</Template>
  <TotalTime>3579</TotalTime>
  <Words>2656</Words>
  <Application>Microsoft Office PowerPoint</Application>
  <PresentationFormat>On-screen Show (4:3)</PresentationFormat>
  <Paragraphs>374</Paragraphs>
  <Slides>36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Book Antiqua</vt:lpstr>
      <vt:lpstr>Calibri</vt:lpstr>
      <vt:lpstr>inherit</vt:lpstr>
      <vt:lpstr>Wingdings 2</vt:lpstr>
      <vt:lpstr>Montura</vt:lpstr>
      <vt:lpstr>PowerPoint Presentation</vt:lpstr>
      <vt:lpstr>PowerPoint Presentation</vt:lpstr>
      <vt:lpstr>PowerPoint Presentation</vt:lpstr>
      <vt:lpstr> </vt:lpstr>
      <vt:lpstr>Purusottama Month Pastime</vt:lpstr>
      <vt:lpstr>PowerPoint Presentation</vt:lpstr>
      <vt:lpstr>PowerPoint Presentation</vt:lpstr>
      <vt:lpstr>How to Observe Purusottama Month</vt:lpstr>
      <vt:lpstr>PowerPoint Presentation</vt:lpstr>
      <vt:lpstr>PowerPoint Presentation</vt:lpstr>
      <vt:lpstr>PowerPoint Presentation</vt:lpstr>
      <vt:lpstr>PowerPoint Presentation</vt:lpstr>
      <vt:lpstr>Weekly Checklist for Purusottama Month                              </vt:lpstr>
      <vt:lpstr>Continued…</vt:lpstr>
      <vt:lpstr>      Purusottama Month Checklist Explanations </vt:lpstr>
      <vt:lpstr>PowerPoint Presentation</vt:lpstr>
      <vt:lpstr>Srila Prabhupada’s Devotional Program </vt:lpstr>
      <vt:lpstr> </vt:lpstr>
      <vt:lpstr> </vt:lpstr>
      <vt:lpstr>PowerPoint Presentation</vt:lpstr>
      <vt:lpstr> </vt:lpstr>
      <vt:lpstr> </vt:lpstr>
      <vt:lpstr> </vt:lpstr>
      <vt:lpstr> </vt:lpstr>
      <vt:lpstr> </vt:lpstr>
      <vt:lpstr> </vt:lpstr>
      <vt:lpstr> </vt:lpstr>
      <vt:lpstr> </vt:lpstr>
      <vt:lpstr> </vt:lpstr>
      <vt:lpstr> </vt:lpstr>
      <vt:lpstr> </vt:lpstr>
      <vt:lpstr> </vt:lpstr>
      <vt:lpstr> </vt:lpstr>
      <vt:lpstr>PowerPoint Presentation</vt:lpstr>
      <vt:lpstr>PowerPoint Presentation</vt:lpstr>
      <vt:lpstr>PowerPoint Presentation</vt:lpstr>
    </vt:vector>
  </TitlesOfParts>
  <Company>ISKCON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Ivan Reinoso</dc:creator>
  <cp:lastModifiedBy>vrndavana das takur</cp:lastModifiedBy>
  <cp:revision>92</cp:revision>
  <dcterms:created xsi:type="dcterms:W3CDTF">2015-06-08T12:01:42Z</dcterms:created>
  <dcterms:modified xsi:type="dcterms:W3CDTF">2020-09-01T13:49:26Z</dcterms:modified>
</cp:coreProperties>
</file>