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4" r:id="rId2"/>
    <p:sldId id="256" r:id="rId3"/>
    <p:sldId id="257" r:id="rId4"/>
    <p:sldId id="298" r:id="rId5"/>
    <p:sldId id="283" r:id="rId6"/>
    <p:sldId id="282" r:id="rId7"/>
    <p:sldId id="258" r:id="rId8"/>
    <p:sldId id="259" r:id="rId9"/>
    <p:sldId id="260" r:id="rId10"/>
    <p:sldId id="284" r:id="rId11"/>
    <p:sldId id="261" r:id="rId12"/>
    <p:sldId id="301" r:id="rId13"/>
    <p:sldId id="285" r:id="rId14"/>
    <p:sldId id="262" r:id="rId15"/>
    <p:sldId id="264" r:id="rId16"/>
    <p:sldId id="265" r:id="rId17"/>
    <p:sldId id="286" r:id="rId18"/>
    <p:sldId id="266" r:id="rId19"/>
    <p:sldId id="302" r:id="rId20"/>
    <p:sldId id="287" r:id="rId21"/>
    <p:sldId id="267" r:id="rId22"/>
    <p:sldId id="297" r:id="rId23"/>
    <p:sldId id="268" r:id="rId24"/>
    <p:sldId id="288" r:id="rId25"/>
    <p:sldId id="269" r:id="rId26"/>
    <p:sldId id="270" r:id="rId27"/>
    <p:sldId id="271" r:id="rId28"/>
    <p:sldId id="272" r:id="rId29"/>
    <p:sldId id="273" r:id="rId30"/>
    <p:sldId id="303" r:id="rId31"/>
    <p:sldId id="289" r:id="rId32"/>
    <p:sldId id="290" r:id="rId33"/>
    <p:sldId id="274" r:id="rId34"/>
    <p:sldId id="291" r:id="rId35"/>
    <p:sldId id="275" r:id="rId36"/>
    <p:sldId id="276" r:id="rId37"/>
    <p:sldId id="277" r:id="rId38"/>
    <p:sldId id="279" r:id="rId39"/>
    <p:sldId id="295" r:id="rId40"/>
    <p:sldId id="296" r:id="rId41"/>
    <p:sldId id="292" r:id="rId42"/>
    <p:sldId id="278" r:id="rId43"/>
    <p:sldId id="300" r:id="rId44"/>
    <p:sldId id="299" r:id="rId45"/>
    <p:sldId id="293" r:id="rId46"/>
    <p:sldId id="280" r:id="rId47"/>
    <p:sldId id="281" r:id="rId48"/>
    <p:sldId id="294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image" Target="../media/image58.gif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image" Target="../media/image58.gif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A8B8C-45D5-40D6-A56A-7ACEB74EEF36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AA5BEA-5348-443C-A6DA-E04B4F3F7FA6}">
      <dgm:prSet phldrT="[Text]"/>
      <dgm:spPr/>
      <dgm:t>
        <a:bodyPr/>
        <a:lstStyle/>
        <a:p>
          <a:r>
            <a:rPr lang="en-US" dirty="0" err="1"/>
            <a:t>Srraddhavan</a:t>
          </a:r>
          <a:r>
            <a:rPr lang="en-US" dirty="0"/>
            <a:t> (1 round)</a:t>
          </a:r>
        </a:p>
      </dgm:t>
    </dgm:pt>
    <dgm:pt modelId="{22A391F2-69E8-4B9A-B786-DBF67E42D126}" type="parTrans" cxnId="{D3371412-CD3C-474C-A3F8-3F7E5179ABA6}">
      <dgm:prSet/>
      <dgm:spPr/>
      <dgm:t>
        <a:bodyPr/>
        <a:lstStyle/>
        <a:p>
          <a:endParaRPr lang="en-US"/>
        </a:p>
      </dgm:t>
    </dgm:pt>
    <dgm:pt modelId="{7213D27A-2BB2-410A-A4C8-D233517A137F}" type="sibTrans" cxnId="{D3371412-CD3C-474C-A3F8-3F7E5179ABA6}">
      <dgm:prSet/>
      <dgm:spPr/>
      <dgm:t>
        <a:bodyPr/>
        <a:lstStyle/>
        <a:p>
          <a:endParaRPr lang="en-US"/>
        </a:p>
      </dgm:t>
    </dgm:pt>
    <dgm:pt modelId="{689DAD61-4C73-40FA-8E0A-BFC5445AEFD6}">
      <dgm:prSet phldrT="[Text]"/>
      <dgm:spPr/>
      <dgm:t>
        <a:bodyPr/>
        <a:lstStyle/>
        <a:p>
          <a:r>
            <a:rPr lang="en-US" dirty="0" err="1"/>
            <a:t>Krsna</a:t>
          </a:r>
          <a:r>
            <a:rPr lang="en-US" dirty="0"/>
            <a:t> </a:t>
          </a:r>
          <a:r>
            <a:rPr lang="en-US" dirty="0" err="1"/>
            <a:t>Sevak</a:t>
          </a:r>
          <a:r>
            <a:rPr lang="en-US" dirty="0"/>
            <a:t> (4 rounds &amp; veg)</a:t>
          </a:r>
        </a:p>
      </dgm:t>
    </dgm:pt>
    <dgm:pt modelId="{72AA083E-E77F-433A-894B-D9E3DC3991A9}" type="parTrans" cxnId="{9941D9C2-861A-416A-B486-4D4D8FF49DA4}">
      <dgm:prSet/>
      <dgm:spPr/>
      <dgm:t>
        <a:bodyPr/>
        <a:lstStyle/>
        <a:p>
          <a:endParaRPr lang="en-US"/>
        </a:p>
      </dgm:t>
    </dgm:pt>
    <dgm:pt modelId="{C90AEAD4-7440-4E4C-8E5E-5EC8C5AA1DBF}" type="sibTrans" cxnId="{9941D9C2-861A-416A-B486-4D4D8FF49DA4}">
      <dgm:prSet/>
      <dgm:spPr/>
      <dgm:t>
        <a:bodyPr/>
        <a:lstStyle/>
        <a:p>
          <a:endParaRPr lang="en-US"/>
        </a:p>
      </dgm:t>
    </dgm:pt>
    <dgm:pt modelId="{8D5DF5E0-24DD-4D38-B339-C8D60AB7402E}">
      <dgm:prSet phldrT="[Text]"/>
      <dgm:spPr/>
      <dgm:t>
        <a:bodyPr/>
        <a:lstStyle/>
        <a:p>
          <a:r>
            <a:rPr lang="en-US" dirty="0" err="1"/>
            <a:t>Krsna</a:t>
          </a:r>
          <a:r>
            <a:rPr lang="en-US" dirty="0"/>
            <a:t> </a:t>
          </a:r>
          <a:r>
            <a:rPr lang="en-US" dirty="0" err="1"/>
            <a:t>Sadhaka</a:t>
          </a:r>
          <a:r>
            <a:rPr lang="en-US" dirty="0"/>
            <a:t> (8 rounds &amp; regulative principles)</a:t>
          </a:r>
        </a:p>
      </dgm:t>
    </dgm:pt>
    <dgm:pt modelId="{A5F9A3BE-2FA2-483E-81D2-25CE23721D4B}" type="parTrans" cxnId="{D7EF7A3E-C532-4CA6-A067-31530CE07704}">
      <dgm:prSet/>
      <dgm:spPr/>
      <dgm:t>
        <a:bodyPr/>
        <a:lstStyle/>
        <a:p>
          <a:endParaRPr lang="en-US"/>
        </a:p>
      </dgm:t>
    </dgm:pt>
    <dgm:pt modelId="{B88C3A1F-880F-4273-A98A-67CE5FD25E19}" type="sibTrans" cxnId="{D7EF7A3E-C532-4CA6-A067-31530CE07704}">
      <dgm:prSet/>
      <dgm:spPr/>
      <dgm:t>
        <a:bodyPr/>
        <a:lstStyle/>
        <a:p>
          <a:endParaRPr lang="en-US"/>
        </a:p>
      </dgm:t>
    </dgm:pt>
    <dgm:pt modelId="{40C4C5E9-2D16-48A3-95C4-3E6E26E1933D}" type="pres">
      <dgm:prSet presAssocID="{DD4A8B8C-45D5-40D6-A56A-7ACEB74EEF36}" presName="rootnode" presStyleCnt="0">
        <dgm:presLayoutVars>
          <dgm:chMax/>
          <dgm:chPref/>
          <dgm:dir/>
          <dgm:animLvl val="lvl"/>
        </dgm:presLayoutVars>
      </dgm:prSet>
      <dgm:spPr/>
    </dgm:pt>
    <dgm:pt modelId="{4C553C96-6F50-4B17-8AFE-55301133DB53}" type="pres">
      <dgm:prSet presAssocID="{24AA5BEA-5348-443C-A6DA-E04B4F3F7FA6}" presName="composite" presStyleCnt="0"/>
      <dgm:spPr/>
    </dgm:pt>
    <dgm:pt modelId="{C7DC2697-3103-449A-B2AC-1B0ED5FE2360}" type="pres">
      <dgm:prSet presAssocID="{24AA5BEA-5348-443C-A6DA-E04B4F3F7FA6}" presName="LShape" presStyleLbl="alignNode1" presStyleIdx="0" presStyleCnt="5"/>
      <dgm:spPr/>
    </dgm:pt>
    <dgm:pt modelId="{109FA034-F26E-481E-BAC0-9F7411694804}" type="pres">
      <dgm:prSet presAssocID="{24AA5BEA-5348-443C-A6DA-E04B4F3F7FA6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07F33EA-5C3A-4069-B51E-0DB4E206DD3A}" type="pres">
      <dgm:prSet presAssocID="{24AA5BEA-5348-443C-A6DA-E04B4F3F7FA6}" presName="Triangle" presStyleLbl="alignNode1" presStyleIdx="1" presStyleCnt="5"/>
      <dgm:spPr/>
    </dgm:pt>
    <dgm:pt modelId="{6BB4E62B-E793-4A8C-B11A-0F5A413F944D}" type="pres">
      <dgm:prSet presAssocID="{7213D27A-2BB2-410A-A4C8-D233517A137F}" presName="sibTrans" presStyleCnt="0"/>
      <dgm:spPr/>
    </dgm:pt>
    <dgm:pt modelId="{FD6F817B-DD50-43A2-B12C-86DB188C2B13}" type="pres">
      <dgm:prSet presAssocID="{7213D27A-2BB2-410A-A4C8-D233517A137F}" presName="space" presStyleCnt="0"/>
      <dgm:spPr/>
    </dgm:pt>
    <dgm:pt modelId="{807F3579-6FD0-4304-873B-6592B6639BE6}" type="pres">
      <dgm:prSet presAssocID="{689DAD61-4C73-40FA-8E0A-BFC5445AEFD6}" presName="composite" presStyleCnt="0"/>
      <dgm:spPr/>
    </dgm:pt>
    <dgm:pt modelId="{6D501C87-449B-43CF-BC7A-6442836EA2B5}" type="pres">
      <dgm:prSet presAssocID="{689DAD61-4C73-40FA-8E0A-BFC5445AEFD6}" presName="LShape" presStyleLbl="alignNode1" presStyleIdx="2" presStyleCnt="5"/>
      <dgm:spPr/>
    </dgm:pt>
    <dgm:pt modelId="{C03183D7-A907-441D-86BC-32DE7A49C618}" type="pres">
      <dgm:prSet presAssocID="{689DAD61-4C73-40FA-8E0A-BFC5445AEFD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4FEA32A-137D-4272-A7EE-7E1A26F7F9CC}" type="pres">
      <dgm:prSet presAssocID="{689DAD61-4C73-40FA-8E0A-BFC5445AEFD6}" presName="Triangle" presStyleLbl="alignNode1" presStyleIdx="3" presStyleCnt="5"/>
      <dgm:spPr/>
    </dgm:pt>
    <dgm:pt modelId="{AED3EFC1-D0FC-46CA-B19A-D4B82F20C994}" type="pres">
      <dgm:prSet presAssocID="{C90AEAD4-7440-4E4C-8E5E-5EC8C5AA1DBF}" presName="sibTrans" presStyleCnt="0"/>
      <dgm:spPr/>
    </dgm:pt>
    <dgm:pt modelId="{D74752AB-BCA2-4CE6-A065-61D7D8650201}" type="pres">
      <dgm:prSet presAssocID="{C90AEAD4-7440-4E4C-8E5E-5EC8C5AA1DBF}" presName="space" presStyleCnt="0"/>
      <dgm:spPr/>
    </dgm:pt>
    <dgm:pt modelId="{88329E8E-9BC2-4CAE-AF35-F8FC34A8D75A}" type="pres">
      <dgm:prSet presAssocID="{8D5DF5E0-24DD-4D38-B339-C8D60AB7402E}" presName="composite" presStyleCnt="0"/>
      <dgm:spPr/>
    </dgm:pt>
    <dgm:pt modelId="{9E1CD91A-2F47-47CA-9055-F86DA90DF1B8}" type="pres">
      <dgm:prSet presAssocID="{8D5DF5E0-24DD-4D38-B339-C8D60AB7402E}" presName="LShape" presStyleLbl="alignNode1" presStyleIdx="4" presStyleCnt="5"/>
      <dgm:spPr/>
    </dgm:pt>
    <dgm:pt modelId="{EFB1BB5D-01BA-45F6-AD0D-32D7D07840D7}" type="pres">
      <dgm:prSet presAssocID="{8D5DF5E0-24DD-4D38-B339-C8D60AB7402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3371412-CD3C-474C-A3F8-3F7E5179ABA6}" srcId="{DD4A8B8C-45D5-40D6-A56A-7ACEB74EEF36}" destId="{24AA5BEA-5348-443C-A6DA-E04B4F3F7FA6}" srcOrd="0" destOrd="0" parTransId="{22A391F2-69E8-4B9A-B786-DBF67E42D126}" sibTransId="{7213D27A-2BB2-410A-A4C8-D233517A137F}"/>
    <dgm:cxn modelId="{D7EF7A3E-C532-4CA6-A067-31530CE07704}" srcId="{DD4A8B8C-45D5-40D6-A56A-7ACEB74EEF36}" destId="{8D5DF5E0-24DD-4D38-B339-C8D60AB7402E}" srcOrd="2" destOrd="0" parTransId="{A5F9A3BE-2FA2-483E-81D2-25CE23721D4B}" sibTransId="{B88C3A1F-880F-4273-A98A-67CE5FD25E19}"/>
    <dgm:cxn modelId="{55F22647-9EC7-4140-985F-C6C590AEF36E}" type="presOf" srcId="{8D5DF5E0-24DD-4D38-B339-C8D60AB7402E}" destId="{EFB1BB5D-01BA-45F6-AD0D-32D7D07840D7}" srcOrd="0" destOrd="0" presId="urn:microsoft.com/office/officeart/2009/3/layout/StepUpProcess"/>
    <dgm:cxn modelId="{EA25DC47-8E50-4ECF-A5DD-A9606C7B9F74}" type="presOf" srcId="{DD4A8B8C-45D5-40D6-A56A-7ACEB74EEF36}" destId="{40C4C5E9-2D16-48A3-95C4-3E6E26E1933D}" srcOrd="0" destOrd="0" presId="urn:microsoft.com/office/officeart/2009/3/layout/StepUpProcess"/>
    <dgm:cxn modelId="{DF40F5B3-DB6F-4910-9A0F-32BE61243957}" type="presOf" srcId="{24AA5BEA-5348-443C-A6DA-E04B4F3F7FA6}" destId="{109FA034-F26E-481E-BAC0-9F7411694804}" srcOrd="0" destOrd="0" presId="urn:microsoft.com/office/officeart/2009/3/layout/StepUpProcess"/>
    <dgm:cxn modelId="{9941D9C2-861A-416A-B486-4D4D8FF49DA4}" srcId="{DD4A8B8C-45D5-40D6-A56A-7ACEB74EEF36}" destId="{689DAD61-4C73-40FA-8E0A-BFC5445AEFD6}" srcOrd="1" destOrd="0" parTransId="{72AA083E-E77F-433A-894B-D9E3DC3991A9}" sibTransId="{C90AEAD4-7440-4E4C-8E5E-5EC8C5AA1DBF}"/>
    <dgm:cxn modelId="{49C94ECD-EBE7-496A-9B87-B10AE8E3D7B5}" type="presOf" srcId="{689DAD61-4C73-40FA-8E0A-BFC5445AEFD6}" destId="{C03183D7-A907-441D-86BC-32DE7A49C618}" srcOrd="0" destOrd="0" presId="urn:microsoft.com/office/officeart/2009/3/layout/StepUpProcess"/>
    <dgm:cxn modelId="{A2BC4B54-F4F1-4E65-AB14-C7F5547FACDA}" type="presParOf" srcId="{40C4C5E9-2D16-48A3-95C4-3E6E26E1933D}" destId="{4C553C96-6F50-4B17-8AFE-55301133DB53}" srcOrd="0" destOrd="0" presId="urn:microsoft.com/office/officeart/2009/3/layout/StepUpProcess"/>
    <dgm:cxn modelId="{DCBC6514-E0D5-4A99-90D6-00273E6CE2A3}" type="presParOf" srcId="{4C553C96-6F50-4B17-8AFE-55301133DB53}" destId="{C7DC2697-3103-449A-B2AC-1B0ED5FE2360}" srcOrd="0" destOrd="0" presId="urn:microsoft.com/office/officeart/2009/3/layout/StepUpProcess"/>
    <dgm:cxn modelId="{CEC28AAF-7A8E-4174-A2F3-F202E13E7215}" type="presParOf" srcId="{4C553C96-6F50-4B17-8AFE-55301133DB53}" destId="{109FA034-F26E-481E-BAC0-9F7411694804}" srcOrd="1" destOrd="0" presId="urn:microsoft.com/office/officeart/2009/3/layout/StepUpProcess"/>
    <dgm:cxn modelId="{1DFECC80-56B9-4F5A-A5F8-DA9199E1983C}" type="presParOf" srcId="{4C553C96-6F50-4B17-8AFE-55301133DB53}" destId="{907F33EA-5C3A-4069-B51E-0DB4E206DD3A}" srcOrd="2" destOrd="0" presId="urn:microsoft.com/office/officeart/2009/3/layout/StepUpProcess"/>
    <dgm:cxn modelId="{67D22DB4-08FE-47D0-8A81-96911AD76E56}" type="presParOf" srcId="{40C4C5E9-2D16-48A3-95C4-3E6E26E1933D}" destId="{6BB4E62B-E793-4A8C-B11A-0F5A413F944D}" srcOrd="1" destOrd="0" presId="urn:microsoft.com/office/officeart/2009/3/layout/StepUpProcess"/>
    <dgm:cxn modelId="{6AB5AF40-0BD5-4D17-9B09-F5197F38A680}" type="presParOf" srcId="{6BB4E62B-E793-4A8C-B11A-0F5A413F944D}" destId="{FD6F817B-DD50-43A2-B12C-86DB188C2B13}" srcOrd="0" destOrd="0" presId="urn:microsoft.com/office/officeart/2009/3/layout/StepUpProcess"/>
    <dgm:cxn modelId="{33983656-539C-4CFE-9BD3-C97B8CF8D556}" type="presParOf" srcId="{40C4C5E9-2D16-48A3-95C4-3E6E26E1933D}" destId="{807F3579-6FD0-4304-873B-6592B6639BE6}" srcOrd="2" destOrd="0" presId="urn:microsoft.com/office/officeart/2009/3/layout/StepUpProcess"/>
    <dgm:cxn modelId="{461E6ABD-C3EE-44E9-A895-6DA37C65BF2B}" type="presParOf" srcId="{807F3579-6FD0-4304-873B-6592B6639BE6}" destId="{6D501C87-449B-43CF-BC7A-6442836EA2B5}" srcOrd="0" destOrd="0" presId="urn:microsoft.com/office/officeart/2009/3/layout/StepUpProcess"/>
    <dgm:cxn modelId="{008FDB89-BBBA-4521-9B93-125D2C9D26AE}" type="presParOf" srcId="{807F3579-6FD0-4304-873B-6592B6639BE6}" destId="{C03183D7-A907-441D-86BC-32DE7A49C618}" srcOrd="1" destOrd="0" presId="urn:microsoft.com/office/officeart/2009/3/layout/StepUpProcess"/>
    <dgm:cxn modelId="{F0F90173-F2FE-4627-8E81-51B4BAF6A5C9}" type="presParOf" srcId="{807F3579-6FD0-4304-873B-6592B6639BE6}" destId="{F4FEA32A-137D-4272-A7EE-7E1A26F7F9CC}" srcOrd="2" destOrd="0" presId="urn:microsoft.com/office/officeart/2009/3/layout/StepUpProcess"/>
    <dgm:cxn modelId="{514BA57D-9F70-4CBC-86EA-26D12292AE73}" type="presParOf" srcId="{40C4C5E9-2D16-48A3-95C4-3E6E26E1933D}" destId="{AED3EFC1-D0FC-46CA-B19A-D4B82F20C994}" srcOrd="3" destOrd="0" presId="urn:microsoft.com/office/officeart/2009/3/layout/StepUpProcess"/>
    <dgm:cxn modelId="{713895C7-DE13-4FF2-BFEE-D5C35EF31384}" type="presParOf" srcId="{AED3EFC1-D0FC-46CA-B19A-D4B82F20C994}" destId="{D74752AB-BCA2-4CE6-A065-61D7D8650201}" srcOrd="0" destOrd="0" presId="urn:microsoft.com/office/officeart/2009/3/layout/StepUpProcess"/>
    <dgm:cxn modelId="{88B70482-B535-4B70-B443-9A1B1149C8A4}" type="presParOf" srcId="{40C4C5E9-2D16-48A3-95C4-3E6E26E1933D}" destId="{88329E8E-9BC2-4CAE-AF35-F8FC34A8D75A}" srcOrd="4" destOrd="0" presId="urn:microsoft.com/office/officeart/2009/3/layout/StepUpProcess"/>
    <dgm:cxn modelId="{9F49520D-2FC7-45C3-8D17-4E8079D6E28D}" type="presParOf" srcId="{88329E8E-9BC2-4CAE-AF35-F8FC34A8D75A}" destId="{9E1CD91A-2F47-47CA-9055-F86DA90DF1B8}" srcOrd="0" destOrd="0" presId="urn:microsoft.com/office/officeart/2009/3/layout/StepUpProcess"/>
    <dgm:cxn modelId="{78177660-16B8-4212-8450-6E346DFEF9AF}" type="presParOf" srcId="{88329E8E-9BC2-4CAE-AF35-F8FC34A8D75A}" destId="{EFB1BB5D-01BA-45F6-AD0D-32D7D07840D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945A0-7603-4C3B-B8DF-0384CE07EDFC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FA00E6-BA7C-4F37-BA59-42785FF93D8A}">
      <dgm:prSet phldrT="[Text]"/>
      <dgm:spPr/>
      <dgm:t>
        <a:bodyPr/>
        <a:lstStyle/>
        <a:p>
          <a:r>
            <a:rPr lang="en-US" b="0" i="0"/>
            <a:t>bhajana-kriya</a:t>
          </a:r>
          <a:endParaRPr lang="en-US"/>
        </a:p>
      </dgm:t>
    </dgm:pt>
    <dgm:pt modelId="{5DDB3466-F1A5-49E7-BBD2-AB41F83D2CBF}" type="parTrans" cxnId="{060091E1-2DE4-43B4-BB5A-87A4514EC95D}">
      <dgm:prSet/>
      <dgm:spPr/>
      <dgm:t>
        <a:bodyPr/>
        <a:lstStyle/>
        <a:p>
          <a:endParaRPr lang="en-US"/>
        </a:p>
      </dgm:t>
    </dgm:pt>
    <dgm:pt modelId="{7181B297-283B-451D-8BA4-EB0842D7E139}" type="sibTrans" cxnId="{060091E1-2DE4-43B4-BB5A-87A4514EC95D}">
      <dgm:prSet/>
      <dgm:spPr/>
      <dgm:t>
        <a:bodyPr/>
        <a:lstStyle/>
        <a:p>
          <a:endParaRPr lang="en-US"/>
        </a:p>
      </dgm:t>
    </dgm:pt>
    <dgm:pt modelId="{DE4D4B41-E95A-4613-824B-6411320AC516}">
      <dgm:prSet phldrT="[Text]"/>
      <dgm:spPr/>
      <dgm:t>
        <a:bodyPr/>
        <a:lstStyle/>
        <a:p>
          <a:r>
            <a:rPr lang="en-US" b="0" i="0" dirty="0" err="1"/>
            <a:t>anartha</a:t>
          </a:r>
          <a:r>
            <a:rPr lang="en-US" b="0" i="0" dirty="0"/>
            <a:t> </a:t>
          </a:r>
          <a:r>
            <a:rPr lang="en-US" b="0" i="0" dirty="0" err="1"/>
            <a:t>nivrtti</a:t>
          </a:r>
          <a:endParaRPr lang="en-US" dirty="0"/>
        </a:p>
      </dgm:t>
    </dgm:pt>
    <dgm:pt modelId="{E1C393D1-CB4E-4142-84DD-C02B1FA35A6E}" type="parTrans" cxnId="{7544A51D-65A3-4E0B-AEF5-D4AB33D21356}">
      <dgm:prSet/>
      <dgm:spPr/>
      <dgm:t>
        <a:bodyPr/>
        <a:lstStyle/>
        <a:p>
          <a:endParaRPr lang="en-US"/>
        </a:p>
      </dgm:t>
    </dgm:pt>
    <dgm:pt modelId="{B5DA8801-292F-4A40-96AF-8EBE06D345FB}" type="sibTrans" cxnId="{7544A51D-65A3-4E0B-AEF5-D4AB33D21356}">
      <dgm:prSet/>
      <dgm:spPr/>
      <dgm:t>
        <a:bodyPr/>
        <a:lstStyle/>
        <a:p>
          <a:endParaRPr lang="en-US"/>
        </a:p>
      </dgm:t>
    </dgm:pt>
    <dgm:pt modelId="{ECE3B37D-6302-43A5-A9DF-005E84E9D897}">
      <dgm:prSet phldrT="[Text]"/>
      <dgm:spPr/>
      <dgm:t>
        <a:bodyPr/>
        <a:lstStyle/>
        <a:p>
          <a:r>
            <a:rPr lang="en-US" b="0" i="0" dirty="0" err="1"/>
            <a:t>nistha</a:t>
          </a:r>
          <a:endParaRPr lang="en-US" dirty="0"/>
        </a:p>
      </dgm:t>
    </dgm:pt>
    <dgm:pt modelId="{60185A5D-94E8-4389-9C03-AA87271D37AE}" type="parTrans" cxnId="{A051339B-1F7B-4720-9CAD-069F1436BDEA}">
      <dgm:prSet/>
      <dgm:spPr/>
      <dgm:t>
        <a:bodyPr/>
        <a:lstStyle/>
        <a:p>
          <a:endParaRPr lang="en-US"/>
        </a:p>
      </dgm:t>
    </dgm:pt>
    <dgm:pt modelId="{876F90E3-5E9D-4EED-8CB7-0BE83CDE5041}" type="sibTrans" cxnId="{A051339B-1F7B-4720-9CAD-069F1436BDEA}">
      <dgm:prSet/>
      <dgm:spPr/>
      <dgm:t>
        <a:bodyPr/>
        <a:lstStyle/>
        <a:p>
          <a:endParaRPr lang="en-US"/>
        </a:p>
      </dgm:t>
    </dgm:pt>
    <dgm:pt modelId="{717B8513-F8B5-4835-A0D2-08ACD76F0EF1}">
      <dgm:prSet phldrT="[Text]"/>
      <dgm:spPr/>
      <dgm:t>
        <a:bodyPr/>
        <a:lstStyle/>
        <a:p>
          <a:r>
            <a:rPr lang="en-US" b="0" i="0" dirty="0" err="1"/>
            <a:t>ruci</a:t>
          </a:r>
          <a:endParaRPr lang="en-US" dirty="0"/>
        </a:p>
      </dgm:t>
    </dgm:pt>
    <dgm:pt modelId="{F90D0302-6F32-49CB-9088-038F7F22E09D}" type="parTrans" cxnId="{593EEF6E-66B9-492A-9A04-1C456D210FE1}">
      <dgm:prSet/>
      <dgm:spPr/>
      <dgm:t>
        <a:bodyPr/>
        <a:lstStyle/>
        <a:p>
          <a:endParaRPr lang="en-US"/>
        </a:p>
      </dgm:t>
    </dgm:pt>
    <dgm:pt modelId="{5D78861C-79A4-4975-BA3D-0AD5E553B71B}" type="sibTrans" cxnId="{593EEF6E-66B9-492A-9A04-1C456D210FE1}">
      <dgm:prSet/>
      <dgm:spPr/>
      <dgm:t>
        <a:bodyPr/>
        <a:lstStyle/>
        <a:p>
          <a:endParaRPr lang="en-US"/>
        </a:p>
      </dgm:t>
    </dgm:pt>
    <dgm:pt modelId="{595B0BD0-B5C2-476D-9E9C-91BDFB127700}">
      <dgm:prSet phldrT="[Text]"/>
      <dgm:spPr/>
      <dgm:t>
        <a:bodyPr/>
        <a:lstStyle/>
        <a:p>
          <a:r>
            <a:rPr lang="en-US" b="0" i="0"/>
            <a:t>asakti</a:t>
          </a:r>
          <a:endParaRPr lang="en-US" dirty="0"/>
        </a:p>
      </dgm:t>
    </dgm:pt>
    <dgm:pt modelId="{6EEBC07A-7793-4339-8B59-1089DE4C1D55}" type="parTrans" cxnId="{0E576E85-95FC-4EF7-8169-960E06A6C425}">
      <dgm:prSet/>
      <dgm:spPr/>
      <dgm:t>
        <a:bodyPr/>
        <a:lstStyle/>
        <a:p>
          <a:endParaRPr lang="en-US"/>
        </a:p>
      </dgm:t>
    </dgm:pt>
    <dgm:pt modelId="{FE53459E-3B36-4446-BF6F-E7E4777B6830}" type="sibTrans" cxnId="{0E576E85-95FC-4EF7-8169-960E06A6C425}">
      <dgm:prSet/>
      <dgm:spPr/>
      <dgm:t>
        <a:bodyPr/>
        <a:lstStyle/>
        <a:p>
          <a:endParaRPr lang="en-US"/>
        </a:p>
      </dgm:t>
    </dgm:pt>
    <dgm:pt modelId="{159BE5BB-DB66-42E8-AAF6-3C4359B05F53}" type="pres">
      <dgm:prSet presAssocID="{181945A0-7603-4C3B-B8DF-0384CE07EDFC}" presName="Name0" presStyleCnt="0">
        <dgm:presLayoutVars>
          <dgm:dir/>
          <dgm:resizeHandles val="exact"/>
        </dgm:presLayoutVars>
      </dgm:prSet>
      <dgm:spPr/>
    </dgm:pt>
    <dgm:pt modelId="{B6319510-014D-442A-B28A-8A0B9C0319DC}" type="pres">
      <dgm:prSet presAssocID="{14FA00E6-BA7C-4F37-BA59-42785FF93D8A}" presName="composite" presStyleCnt="0"/>
      <dgm:spPr/>
    </dgm:pt>
    <dgm:pt modelId="{4126386E-F928-4D5E-AE26-51560B21A91E}" type="pres">
      <dgm:prSet presAssocID="{14FA00E6-BA7C-4F37-BA59-42785FF93D8A}" presName="rect1" presStyleLbl="b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4B7F224-8AD5-4264-BDF0-4A423C9FDA83}" type="pres">
      <dgm:prSet presAssocID="{14FA00E6-BA7C-4F37-BA59-42785FF93D8A}" presName="wedgeRectCallout1" presStyleLbl="node1" presStyleIdx="0" presStyleCnt="5">
        <dgm:presLayoutVars>
          <dgm:bulletEnabled val="1"/>
        </dgm:presLayoutVars>
      </dgm:prSet>
      <dgm:spPr/>
    </dgm:pt>
    <dgm:pt modelId="{D657D7B8-7AC8-4E26-A554-348CA30CAE2B}" type="pres">
      <dgm:prSet presAssocID="{7181B297-283B-451D-8BA4-EB0842D7E139}" presName="sibTrans" presStyleCnt="0"/>
      <dgm:spPr/>
    </dgm:pt>
    <dgm:pt modelId="{084D69D7-BFC8-4B01-9A1C-C3680841B168}" type="pres">
      <dgm:prSet presAssocID="{DE4D4B41-E95A-4613-824B-6411320AC516}" presName="composite" presStyleCnt="0"/>
      <dgm:spPr/>
    </dgm:pt>
    <dgm:pt modelId="{B75B0F63-F760-4E94-9410-CE8641D6B2A9}" type="pres">
      <dgm:prSet presAssocID="{DE4D4B41-E95A-4613-824B-6411320AC516}" presName="rect1" presStyleLbl="b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7BC7221-9F7D-42C7-B409-9CA58A7BF916}" type="pres">
      <dgm:prSet presAssocID="{DE4D4B41-E95A-4613-824B-6411320AC516}" presName="wedgeRectCallout1" presStyleLbl="node1" presStyleIdx="1" presStyleCnt="5">
        <dgm:presLayoutVars>
          <dgm:bulletEnabled val="1"/>
        </dgm:presLayoutVars>
      </dgm:prSet>
      <dgm:spPr/>
    </dgm:pt>
    <dgm:pt modelId="{C34D7980-0D27-45B7-A994-E1B4FFC4598C}" type="pres">
      <dgm:prSet presAssocID="{B5DA8801-292F-4A40-96AF-8EBE06D345FB}" presName="sibTrans" presStyleCnt="0"/>
      <dgm:spPr/>
    </dgm:pt>
    <dgm:pt modelId="{C75CB1D1-06CF-4F3F-BE89-13E156263BC9}" type="pres">
      <dgm:prSet presAssocID="{ECE3B37D-6302-43A5-A9DF-005E84E9D897}" presName="composite" presStyleCnt="0"/>
      <dgm:spPr/>
    </dgm:pt>
    <dgm:pt modelId="{400ADC79-D2F5-470C-BCE9-7F5E64F05094}" type="pres">
      <dgm:prSet presAssocID="{ECE3B37D-6302-43A5-A9DF-005E84E9D897}" presName="rect1" presStyleLbl="b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850F172-B02A-4D20-9B5D-0E078E719908}" type="pres">
      <dgm:prSet presAssocID="{ECE3B37D-6302-43A5-A9DF-005E84E9D897}" presName="wedgeRectCallout1" presStyleLbl="node1" presStyleIdx="2" presStyleCnt="5">
        <dgm:presLayoutVars>
          <dgm:bulletEnabled val="1"/>
        </dgm:presLayoutVars>
      </dgm:prSet>
      <dgm:spPr/>
    </dgm:pt>
    <dgm:pt modelId="{69CE4866-1FC3-47C3-B3BA-3A118E5BEBEF}" type="pres">
      <dgm:prSet presAssocID="{876F90E3-5E9D-4EED-8CB7-0BE83CDE5041}" presName="sibTrans" presStyleCnt="0"/>
      <dgm:spPr/>
    </dgm:pt>
    <dgm:pt modelId="{0ABB5D76-2241-4B9D-B1CC-20882747A6A9}" type="pres">
      <dgm:prSet presAssocID="{717B8513-F8B5-4835-A0D2-08ACD76F0EF1}" presName="composite" presStyleCnt="0"/>
      <dgm:spPr/>
    </dgm:pt>
    <dgm:pt modelId="{BD71EF1A-F691-4EA3-9A8F-524F0A48A872}" type="pres">
      <dgm:prSet presAssocID="{717B8513-F8B5-4835-A0D2-08ACD76F0EF1}" presName="rect1" presStyleLbl="b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EB55A91A-8851-4124-8C11-8222E147033F}" type="pres">
      <dgm:prSet presAssocID="{717B8513-F8B5-4835-A0D2-08ACD76F0EF1}" presName="wedgeRectCallout1" presStyleLbl="node1" presStyleIdx="3" presStyleCnt="5">
        <dgm:presLayoutVars>
          <dgm:bulletEnabled val="1"/>
        </dgm:presLayoutVars>
      </dgm:prSet>
      <dgm:spPr/>
    </dgm:pt>
    <dgm:pt modelId="{3B07A74D-6A9D-480C-B6C6-58206D4CF636}" type="pres">
      <dgm:prSet presAssocID="{5D78861C-79A4-4975-BA3D-0AD5E553B71B}" presName="sibTrans" presStyleCnt="0"/>
      <dgm:spPr/>
    </dgm:pt>
    <dgm:pt modelId="{E261A0F5-77BB-48DA-8390-2353784DF6B3}" type="pres">
      <dgm:prSet presAssocID="{595B0BD0-B5C2-476D-9E9C-91BDFB127700}" presName="composite" presStyleCnt="0"/>
      <dgm:spPr/>
    </dgm:pt>
    <dgm:pt modelId="{499FB61F-E0B9-4A96-BF5B-2030AD720D12}" type="pres">
      <dgm:prSet presAssocID="{595B0BD0-B5C2-476D-9E9C-91BDFB127700}" presName="rect1" presStyleLbl="b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EC74BCE5-BBBC-4FF1-AC73-97FD36B07B73}" type="pres">
      <dgm:prSet presAssocID="{595B0BD0-B5C2-476D-9E9C-91BDFB127700}" presName="wedgeRectCallout1" presStyleLbl="node1" presStyleIdx="4" presStyleCnt="5">
        <dgm:presLayoutVars>
          <dgm:bulletEnabled val="1"/>
        </dgm:presLayoutVars>
      </dgm:prSet>
      <dgm:spPr/>
    </dgm:pt>
  </dgm:ptLst>
  <dgm:cxnLst>
    <dgm:cxn modelId="{483C6A0B-99AA-4496-8D9B-1EB30033CE82}" type="presOf" srcId="{ECE3B37D-6302-43A5-A9DF-005E84E9D897}" destId="{9850F172-B02A-4D20-9B5D-0E078E719908}" srcOrd="0" destOrd="0" presId="urn:microsoft.com/office/officeart/2008/layout/BendingPictureCaptionList"/>
    <dgm:cxn modelId="{C603791D-F607-4E74-8DB7-D02B3BB0B84A}" type="presOf" srcId="{717B8513-F8B5-4835-A0D2-08ACD76F0EF1}" destId="{EB55A91A-8851-4124-8C11-8222E147033F}" srcOrd="0" destOrd="0" presId="urn:microsoft.com/office/officeart/2008/layout/BendingPictureCaptionList"/>
    <dgm:cxn modelId="{7544A51D-65A3-4E0B-AEF5-D4AB33D21356}" srcId="{181945A0-7603-4C3B-B8DF-0384CE07EDFC}" destId="{DE4D4B41-E95A-4613-824B-6411320AC516}" srcOrd="1" destOrd="0" parTransId="{E1C393D1-CB4E-4142-84DD-C02B1FA35A6E}" sibTransId="{B5DA8801-292F-4A40-96AF-8EBE06D345FB}"/>
    <dgm:cxn modelId="{7DC62A38-A8AA-43D3-81AE-46A67DB40393}" type="presOf" srcId="{DE4D4B41-E95A-4613-824B-6411320AC516}" destId="{E7BC7221-9F7D-42C7-B409-9CA58A7BF916}" srcOrd="0" destOrd="0" presId="urn:microsoft.com/office/officeart/2008/layout/BendingPictureCaptionList"/>
    <dgm:cxn modelId="{2AFABD49-D6D3-4171-81E0-518F156853CB}" type="presOf" srcId="{595B0BD0-B5C2-476D-9E9C-91BDFB127700}" destId="{EC74BCE5-BBBC-4FF1-AC73-97FD36B07B73}" srcOrd="0" destOrd="0" presId="urn:microsoft.com/office/officeart/2008/layout/BendingPictureCaptionList"/>
    <dgm:cxn modelId="{593EEF6E-66B9-492A-9A04-1C456D210FE1}" srcId="{181945A0-7603-4C3B-B8DF-0384CE07EDFC}" destId="{717B8513-F8B5-4835-A0D2-08ACD76F0EF1}" srcOrd="3" destOrd="0" parTransId="{F90D0302-6F32-49CB-9088-038F7F22E09D}" sibTransId="{5D78861C-79A4-4975-BA3D-0AD5E553B71B}"/>
    <dgm:cxn modelId="{0E576E85-95FC-4EF7-8169-960E06A6C425}" srcId="{181945A0-7603-4C3B-B8DF-0384CE07EDFC}" destId="{595B0BD0-B5C2-476D-9E9C-91BDFB127700}" srcOrd="4" destOrd="0" parTransId="{6EEBC07A-7793-4339-8B59-1089DE4C1D55}" sibTransId="{FE53459E-3B36-4446-BF6F-E7E4777B6830}"/>
    <dgm:cxn modelId="{3FEB8198-A0E0-4A23-AD85-4DBDF18BB071}" type="presOf" srcId="{181945A0-7603-4C3B-B8DF-0384CE07EDFC}" destId="{159BE5BB-DB66-42E8-AAF6-3C4359B05F53}" srcOrd="0" destOrd="0" presId="urn:microsoft.com/office/officeart/2008/layout/BendingPictureCaptionList"/>
    <dgm:cxn modelId="{A051339B-1F7B-4720-9CAD-069F1436BDEA}" srcId="{181945A0-7603-4C3B-B8DF-0384CE07EDFC}" destId="{ECE3B37D-6302-43A5-A9DF-005E84E9D897}" srcOrd="2" destOrd="0" parTransId="{60185A5D-94E8-4389-9C03-AA87271D37AE}" sibTransId="{876F90E3-5E9D-4EED-8CB7-0BE83CDE5041}"/>
    <dgm:cxn modelId="{5D2EBEC0-020E-4A4F-9232-2B46F937687B}" type="presOf" srcId="{14FA00E6-BA7C-4F37-BA59-42785FF93D8A}" destId="{34B7F224-8AD5-4264-BDF0-4A423C9FDA83}" srcOrd="0" destOrd="0" presId="urn:microsoft.com/office/officeart/2008/layout/BendingPictureCaptionList"/>
    <dgm:cxn modelId="{060091E1-2DE4-43B4-BB5A-87A4514EC95D}" srcId="{181945A0-7603-4C3B-B8DF-0384CE07EDFC}" destId="{14FA00E6-BA7C-4F37-BA59-42785FF93D8A}" srcOrd="0" destOrd="0" parTransId="{5DDB3466-F1A5-49E7-BBD2-AB41F83D2CBF}" sibTransId="{7181B297-283B-451D-8BA4-EB0842D7E139}"/>
    <dgm:cxn modelId="{DF9F58EE-55E4-4AE1-A598-324A6DB2AF97}" type="presParOf" srcId="{159BE5BB-DB66-42E8-AAF6-3C4359B05F53}" destId="{B6319510-014D-442A-B28A-8A0B9C0319DC}" srcOrd="0" destOrd="0" presId="urn:microsoft.com/office/officeart/2008/layout/BendingPictureCaptionList"/>
    <dgm:cxn modelId="{C79BF953-B57E-4856-BAE7-1FF443CCF9FE}" type="presParOf" srcId="{B6319510-014D-442A-B28A-8A0B9C0319DC}" destId="{4126386E-F928-4D5E-AE26-51560B21A91E}" srcOrd="0" destOrd="0" presId="urn:microsoft.com/office/officeart/2008/layout/BendingPictureCaptionList"/>
    <dgm:cxn modelId="{1C608F8D-67D1-4F36-AE35-61E2FEAE5CFA}" type="presParOf" srcId="{B6319510-014D-442A-B28A-8A0B9C0319DC}" destId="{34B7F224-8AD5-4264-BDF0-4A423C9FDA83}" srcOrd="1" destOrd="0" presId="urn:microsoft.com/office/officeart/2008/layout/BendingPictureCaptionList"/>
    <dgm:cxn modelId="{F24B70A5-9A88-4EB8-9990-09DE52020550}" type="presParOf" srcId="{159BE5BB-DB66-42E8-AAF6-3C4359B05F53}" destId="{D657D7B8-7AC8-4E26-A554-348CA30CAE2B}" srcOrd="1" destOrd="0" presId="urn:microsoft.com/office/officeart/2008/layout/BendingPictureCaptionList"/>
    <dgm:cxn modelId="{870F28EE-B0D0-4BA0-8271-EE88AF0BBB02}" type="presParOf" srcId="{159BE5BB-DB66-42E8-AAF6-3C4359B05F53}" destId="{084D69D7-BFC8-4B01-9A1C-C3680841B168}" srcOrd="2" destOrd="0" presId="urn:microsoft.com/office/officeart/2008/layout/BendingPictureCaptionList"/>
    <dgm:cxn modelId="{0D2DF8D1-4E49-4700-9CA3-E8FBA8B20576}" type="presParOf" srcId="{084D69D7-BFC8-4B01-9A1C-C3680841B168}" destId="{B75B0F63-F760-4E94-9410-CE8641D6B2A9}" srcOrd="0" destOrd="0" presId="urn:microsoft.com/office/officeart/2008/layout/BendingPictureCaptionList"/>
    <dgm:cxn modelId="{113A3226-7892-4953-A38B-55D72F03E796}" type="presParOf" srcId="{084D69D7-BFC8-4B01-9A1C-C3680841B168}" destId="{E7BC7221-9F7D-42C7-B409-9CA58A7BF916}" srcOrd="1" destOrd="0" presId="urn:microsoft.com/office/officeart/2008/layout/BendingPictureCaptionList"/>
    <dgm:cxn modelId="{DFB58BA7-D7AB-49A4-B055-E1BAEF03F23E}" type="presParOf" srcId="{159BE5BB-DB66-42E8-AAF6-3C4359B05F53}" destId="{C34D7980-0D27-45B7-A994-E1B4FFC4598C}" srcOrd="3" destOrd="0" presId="urn:microsoft.com/office/officeart/2008/layout/BendingPictureCaptionList"/>
    <dgm:cxn modelId="{93AAFA64-1DBC-4292-BFB9-5EB045933FAD}" type="presParOf" srcId="{159BE5BB-DB66-42E8-AAF6-3C4359B05F53}" destId="{C75CB1D1-06CF-4F3F-BE89-13E156263BC9}" srcOrd="4" destOrd="0" presId="urn:microsoft.com/office/officeart/2008/layout/BendingPictureCaptionList"/>
    <dgm:cxn modelId="{8CFD465F-A3B2-421D-96BA-325D94D75999}" type="presParOf" srcId="{C75CB1D1-06CF-4F3F-BE89-13E156263BC9}" destId="{400ADC79-D2F5-470C-BCE9-7F5E64F05094}" srcOrd="0" destOrd="0" presId="urn:microsoft.com/office/officeart/2008/layout/BendingPictureCaptionList"/>
    <dgm:cxn modelId="{D5A36873-D2B6-42FA-8576-14BFB6901E35}" type="presParOf" srcId="{C75CB1D1-06CF-4F3F-BE89-13E156263BC9}" destId="{9850F172-B02A-4D20-9B5D-0E078E719908}" srcOrd="1" destOrd="0" presId="urn:microsoft.com/office/officeart/2008/layout/BendingPictureCaptionList"/>
    <dgm:cxn modelId="{A11A644E-0C32-4F5F-ACCF-BD398A9D4795}" type="presParOf" srcId="{159BE5BB-DB66-42E8-AAF6-3C4359B05F53}" destId="{69CE4866-1FC3-47C3-B3BA-3A118E5BEBEF}" srcOrd="5" destOrd="0" presId="urn:microsoft.com/office/officeart/2008/layout/BendingPictureCaptionList"/>
    <dgm:cxn modelId="{D1843F04-338A-428A-9436-5533A9E29E7E}" type="presParOf" srcId="{159BE5BB-DB66-42E8-AAF6-3C4359B05F53}" destId="{0ABB5D76-2241-4B9D-B1CC-20882747A6A9}" srcOrd="6" destOrd="0" presId="urn:microsoft.com/office/officeart/2008/layout/BendingPictureCaptionList"/>
    <dgm:cxn modelId="{91659F9D-DFB6-4F01-BC91-C4F040170A94}" type="presParOf" srcId="{0ABB5D76-2241-4B9D-B1CC-20882747A6A9}" destId="{BD71EF1A-F691-4EA3-9A8F-524F0A48A872}" srcOrd="0" destOrd="0" presId="urn:microsoft.com/office/officeart/2008/layout/BendingPictureCaptionList"/>
    <dgm:cxn modelId="{9BD409AE-D470-45DB-BDC4-CDF8C2DFB708}" type="presParOf" srcId="{0ABB5D76-2241-4B9D-B1CC-20882747A6A9}" destId="{EB55A91A-8851-4124-8C11-8222E147033F}" srcOrd="1" destOrd="0" presId="urn:microsoft.com/office/officeart/2008/layout/BendingPictureCaptionList"/>
    <dgm:cxn modelId="{A38D6798-B825-4BE8-8F42-F6F4E25AA7C7}" type="presParOf" srcId="{159BE5BB-DB66-42E8-AAF6-3C4359B05F53}" destId="{3B07A74D-6A9D-480C-B6C6-58206D4CF636}" srcOrd="7" destOrd="0" presId="urn:microsoft.com/office/officeart/2008/layout/BendingPictureCaptionList"/>
    <dgm:cxn modelId="{65E90DF1-FEA1-4967-A1DB-FF28750D5D40}" type="presParOf" srcId="{159BE5BB-DB66-42E8-AAF6-3C4359B05F53}" destId="{E261A0F5-77BB-48DA-8390-2353784DF6B3}" srcOrd="8" destOrd="0" presId="urn:microsoft.com/office/officeart/2008/layout/BendingPictureCaptionList"/>
    <dgm:cxn modelId="{782123F0-EC2C-4E8D-B0C6-AD187E954D31}" type="presParOf" srcId="{E261A0F5-77BB-48DA-8390-2353784DF6B3}" destId="{499FB61F-E0B9-4A96-BF5B-2030AD720D12}" srcOrd="0" destOrd="0" presId="urn:microsoft.com/office/officeart/2008/layout/BendingPictureCaptionList"/>
    <dgm:cxn modelId="{46483EB6-440C-41C8-8AAA-B6210C9A6CC6}" type="presParOf" srcId="{E261A0F5-77BB-48DA-8390-2353784DF6B3}" destId="{EC74BCE5-BBBC-4FF1-AC73-97FD36B07B73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C2697-3103-449A-B2AC-1B0ED5FE2360}">
      <dsp:nvSpPr>
        <dsp:cNvPr id="0" name=""/>
        <dsp:cNvSpPr/>
      </dsp:nvSpPr>
      <dsp:spPr>
        <a:xfrm rot="5400000">
          <a:off x="1271978" y="1020861"/>
          <a:ext cx="1761537" cy="2931159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FA034-F26E-481E-BAC0-9F7411694804}">
      <dsp:nvSpPr>
        <dsp:cNvPr id="0" name=""/>
        <dsp:cNvSpPr/>
      </dsp:nvSpPr>
      <dsp:spPr>
        <a:xfrm>
          <a:off x="977934" y="1896646"/>
          <a:ext cx="2646267" cy="23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Srraddhavan</a:t>
          </a:r>
          <a:r>
            <a:rPr lang="en-US" sz="2900" kern="1200" dirty="0"/>
            <a:t> (1 round)</a:t>
          </a:r>
        </a:p>
      </dsp:txBody>
      <dsp:txXfrm>
        <a:off x="977934" y="1896646"/>
        <a:ext cx="2646267" cy="2319608"/>
      </dsp:txXfrm>
    </dsp:sp>
    <dsp:sp modelId="{907F33EA-5C3A-4069-B51E-0DB4E206DD3A}">
      <dsp:nvSpPr>
        <dsp:cNvPr id="0" name=""/>
        <dsp:cNvSpPr/>
      </dsp:nvSpPr>
      <dsp:spPr>
        <a:xfrm>
          <a:off x="3124905" y="805066"/>
          <a:ext cx="499295" cy="49929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01C87-449B-43CF-BC7A-6442836EA2B5}">
      <dsp:nvSpPr>
        <dsp:cNvPr id="0" name=""/>
        <dsp:cNvSpPr/>
      </dsp:nvSpPr>
      <dsp:spPr>
        <a:xfrm rot="5400000">
          <a:off x="4511526" y="219231"/>
          <a:ext cx="1761537" cy="2931159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183D7-A907-441D-86BC-32DE7A49C618}">
      <dsp:nvSpPr>
        <dsp:cNvPr id="0" name=""/>
        <dsp:cNvSpPr/>
      </dsp:nvSpPr>
      <dsp:spPr>
        <a:xfrm>
          <a:off x="4217482" y="1095017"/>
          <a:ext cx="2646267" cy="23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Krsna</a:t>
          </a:r>
          <a:r>
            <a:rPr lang="en-US" sz="2900" kern="1200" dirty="0"/>
            <a:t> </a:t>
          </a:r>
          <a:r>
            <a:rPr lang="en-US" sz="2900" kern="1200" dirty="0" err="1"/>
            <a:t>Sevak</a:t>
          </a:r>
          <a:r>
            <a:rPr lang="en-US" sz="2900" kern="1200" dirty="0"/>
            <a:t> (4 rounds &amp; veg)</a:t>
          </a:r>
        </a:p>
      </dsp:txBody>
      <dsp:txXfrm>
        <a:off x="4217482" y="1095017"/>
        <a:ext cx="2646267" cy="2319608"/>
      </dsp:txXfrm>
    </dsp:sp>
    <dsp:sp modelId="{F4FEA32A-137D-4272-A7EE-7E1A26F7F9CC}">
      <dsp:nvSpPr>
        <dsp:cNvPr id="0" name=""/>
        <dsp:cNvSpPr/>
      </dsp:nvSpPr>
      <dsp:spPr>
        <a:xfrm>
          <a:off x="6364453" y="3436"/>
          <a:ext cx="499295" cy="49929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CD91A-2F47-47CA-9055-F86DA90DF1B8}">
      <dsp:nvSpPr>
        <dsp:cNvPr id="0" name=""/>
        <dsp:cNvSpPr/>
      </dsp:nvSpPr>
      <dsp:spPr>
        <a:xfrm rot="5400000">
          <a:off x="7751074" y="-582397"/>
          <a:ext cx="1761537" cy="2931159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1BB5D-01BA-45F6-AD0D-32D7D07840D7}">
      <dsp:nvSpPr>
        <dsp:cNvPr id="0" name=""/>
        <dsp:cNvSpPr/>
      </dsp:nvSpPr>
      <dsp:spPr>
        <a:xfrm>
          <a:off x="7457029" y="293387"/>
          <a:ext cx="2646267" cy="231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 err="1"/>
            <a:t>Krsna</a:t>
          </a:r>
          <a:r>
            <a:rPr lang="en-US" sz="2900" kern="1200" dirty="0"/>
            <a:t> </a:t>
          </a:r>
          <a:r>
            <a:rPr lang="en-US" sz="2900" kern="1200" dirty="0" err="1"/>
            <a:t>Sadhaka</a:t>
          </a:r>
          <a:r>
            <a:rPr lang="en-US" sz="2900" kern="1200" dirty="0"/>
            <a:t> (8 rounds &amp; regulative principles)</a:t>
          </a:r>
        </a:p>
      </dsp:txBody>
      <dsp:txXfrm>
        <a:off x="7457029" y="293387"/>
        <a:ext cx="2646267" cy="2319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386E-F928-4D5E-AE26-51560B21A91E}">
      <dsp:nvSpPr>
        <dsp:cNvPr id="0" name=""/>
        <dsp:cNvSpPr/>
      </dsp:nvSpPr>
      <dsp:spPr>
        <a:xfrm>
          <a:off x="289586" y="3534"/>
          <a:ext cx="2789121" cy="22312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7F224-8AD5-4264-BDF0-4A423C9FDA83}">
      <dsp:nvSpPr>
        <dsp:cNvPr id="0" name=""/>
        <dsp:cNvSpPr/>
      </dsp:nvSpPr>
      <dsp:spPr>
        <a:xfrm>
          <a:off x="540606" y="2011702"/>
          <a:ext cx="2482318" cy="7809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bhajana-kriya</a:t>
          </a:r>
          <a:endParaRPr lang="en-US" sz="2600" kern="1200"/>
        </a:p>
      </dsp:txBody>
      <dsp:txXfrm>
        <a:off x="540606" y="2011702"/>
        <a:ext cx="2482318" cy="780954"/>
      </dsp:txXfrm>
    </dsp:sp>
    <dsp:sp modelId="{B75B0F63-F760-4E94-9410-CE8641D6B2A9}">
      <dsp:nvSpPr>
        <dsp:cNvPr id="0" name=""/>
        <dsp:cNvSpPr/>
      </dsp:nvSpPr>
      <dsp:spPr>
        <a:xfrm>
          <a:off x="3357620" y="3534"/>
          <a:ext cx="2789121" cy="223129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C7221-9F7D-42C7-B409-9CA58A7BF916}">
      <dsp:nvSpPr>
        <dsp:cNvPr id="0" name=""/>
        <dsp:cNvSpPr/>
      </dsp:nvSpPr>
      <dsp:spPr>
        <a:xfrm>
          <a:off x="3608641" y="2011702"/>
          <a:ext cx="2482318" cy="7809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 err="1"/>
            <a:t>anartha</a:t>
          </a:r>
          <a:r>
            <a:rPr lang="en-US" sz="2600" b="0" i="0" kern="1200" dirty="0"/>
            <a:t> </a:t>
          </a:r>
          <a:r>
            <a:rPr lang="en-US" sz="2600" b="0" i="0" kern="1200" dirty="0" err="1"/>
            <a:t>nivrtti</a:t>
          </a:r>
          <a:endParaRPr lang="en-US" sz="2600" kern="1200" dirty="0"/>
        </a:p>
      </dsp:txBody>
      <dsp:txXfrm>
        <a:off x="3608641" y="2011702"/>
        <a:ext cx="2482318" cy="780954"/>
      </dsp:txXfrm>
    </dsp:sp>
    <dsp:sp modelId="{400ADC79-D2F5-470C-BCE9-7F5E64F05094}">
      <dsp:nvSpPr>
        <dsp:cNvPr id="0" name=""/>
        <dsp:cNvSpPr/>
      </dsp:nvSpPr>
      <dsp:spPr>
        <a:xfrm>
          <a:off x="6425654" y="3534"/>
          <a:ext cx="2789121" cy="22312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0F172-B02A-4D20-9B5D-0E078E719908}">
      <dsp:nvSpPr>
        <dsp:cNvPr id="0" name=""/>
        <dsp:cNvSpPr/>
      </dsp:nvSpPr>
      <dsp:spPr>
        <a:xfrm>
          <a:off x="6676675" y="2011702"/>
          <a:ext cx="2482318" cy="7809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 err="1"/>
            <a:t>nistha</a:t>
          </a:r>
          <a:endParaRPr lang="en-US" sz="2600" kern="1200" dirty="0"/>
        </a:p>
      </dsp:txBody>
      <dsp:txXfrm>
        <a:off x="6676675" y="2011702"/>
        <a:ext cx="2482318" cy="780954"/>
      </dsp:txXfrm>
    </dsp:sp>
    <dsp:sp modelId="{BD71EF1A-F691-4EA3-9A8F-524F0A48A872}">
      <dsp:nvSpPr>
        <dsp:cNvPr id="0" name=""/>
        <dsp:cNvSpPr/>
      </dsp:nvSpPr>
      <dsp:spPr>
        <a:xfrm>
          <a:off x="1823603" y="3071568"/>
          <a:ext cx="2789121" cy="223129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55A91A-8851-4124-8C11-8222E147033F}">
      <dsp:nvSpPr>
        <dsp:cNvPr id="0" name=""/>
        <dsp:cNvSpPr/>
      </dsp:nvSpPr>
      <dsp:spPr>
        <a:xfrm>
          <a:off x="2074624" y="5079736"/>
          <a:ext cx="2482318" cy="7809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 err="1"/>
            <a:t>ruci</a:t>
          </a:r>
          <a:endParaRPr lang="en-US" sz="2600" kern="1200" dirty="0"/>
        </a:p>
      </dsp:txBody>
      <dsp:txXfrm>
        <a:off x="2074624" y="5079736"/>
        <a:ext cx="2482318" cy="780954"/>
      </dsp:txXfrm>
    </dsp:sp>
    <dsp:sp modelId="{499FB61F-E0B9-4A96-BF5B-2030AD720D12}">
      <dsp:nvSpPr>
        <dsp:cNvPr id="0" name=""/>
        <dsp:cNvSpPr/>
      </dsp:nvSpPr>
      <dsp:spPr>
        <a:xfrm>
          <a:off x="4891637" y="3071568"/>
          <a:ext cx="2789121" cy="22312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4BCE5-BBBC-4FF1-AC73-97FD36B07B73}">
      <dsp:nvSpPr>
        <dsp:cNvPr id="0" name=""/>
        <dsp:cNvSpPr/>
      </dsp:nvSpPr>
      <dsp:spPr>
        <a:xfrm>
          <a:off x="5142658" y="5079736"/>
          <a:ext cx="2482318" cy="7809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asakti</a:t>
          </a:r>
          <a:endParaRPr lang="en-US" sz="2600" kern="1200" dirty="0"/>
        </a:p>
      </dsp:txBody>
      <dsp:txXfrm>
        <a:off x="5142658" y="5079736"/>
        <a:ext cx="2482318" cy="78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57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0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B1BB-041B-4974-AFD6-4E12FE77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8000" b="1" u="sng" dirty="0"/>
              <a:t>CDM PROGRAM</a:t>
            </a:r>
            <a:br>
              <a:rPr lang="en-IN" sz="8000" b="1" u="sng" dirty="0"/>
            </a:br>
            <a:br>
              <a:rPr lang="en-IN" sz="8000" b="1" u="sng" dirty="0"/>
            </a:br>
            <a:br>
              <a:rPr lang="en-IN" sz="8000" b="1" u="sng" dirty="0"/>
            </a:br>
            <a:br>
              <a:rPr lang="en-IN" sz="8000" b="1" u="sng" dirty="0"/>
            </a:br>
            <a:br>
              <a:rPr lang="en-IN" sz="8000" b="1" u="sng" dirty="0"/>
            </a:br>
            <a:endParaRPr lang="en-IN" sz="8000" b="1" u="sn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A8DF94-E390-4E6A-8F62-33C54A2C3AAD}"/>
              </a:ext>
            </a:extLst>
          </p:cNvPr>
          <p:cNvSpPr txBox="1">
            <a:spLocks/>
          </p:cNvSpPr>
          <p:nvPr/>
        </p:nvSpPr>
        <p:spPr>
          <a:xfrm>
            <a:off x="3280313" y="579046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2400" b="1" u="sng" dirty="0"/>
              <a:t>BY JAYAPATĀKĀ SWAMI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E3192A-043A-4104-BFB6-D3DE29B8FE8A}"/>
              </a:ext>
            </a:extLst>
          </p:cNvPr>
          <p:cNvSpPr txBox="1">
            <a:spLocks/>
          </p:cNvSpPr>
          <p:nvPr/>
        </p:nvSpPr>
        <p:spPr>
          <a:xfrm>
            <a:off x="2834102" y="248990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5400" b="1" dirty="0"/>
              <a:t>      THE SIX C’S</a:t>
            </a:r>
          </a:p>
        </p:txBody>
      </p:sp>
    </p:spTree>
    <p:extLst>
      <p:ext uri="{BB962C8B-B14F-4D97-AF65-F5344CB8AC3E}">
        <p14:creationId xmlns:p14="http://schemas.microsoft.com/office/powerpoint/2010/main" val="418659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Get their Contact Details</a:t>
            </a:r>
          </a:p>
          <a:p>
            <a:r>
              <a:rPr lang="en-US" sz="3600" dirty="0"/>
              <a:t>Get them interested in Krishna Consciousness Programs</a:t>
            </a:r>
          </a:p>
        </p:txBody>
      </p:sp>
    </p:spTree>
    <p:extLst>
      <p:ext uri="{BB962C8B-B14F-4D97-AF65-F5344CB8AC3E}">
        <p14:creationId xmlns:p14="http://schemas.microsoft.com/office/powerpoint/2010/main" val="3066913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Contact – Get details create Interest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37" y="3833019"/>
            <a:ext cx="4102463" cy="2965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18" y="739182"/>
            <a:ext cx="3619500" cy="1266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8" y="1638300"/>
            <a:ext cx="4003042" cy="250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18" y="1574800"/>
            <a:ext cx="3916177" cy="261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44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AB9CC-7BD4-40F3-9212-8DE0EF8F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8000" dirty="0"/>
              <a:t>CULTIVATE</a:t>
            </a:r>
          </a:p>
        </p:txBody>
      </p:sp>
    </p:spTree>
    <p:extLst>
      <p:ext uri="{BB962C8B-B14F-4D97-AF65-F5344CB8AC3E}">
        <p14:creationId xmlns:p14="http://schemas.microsoft.com/office/powerpoint/2010/main" val="3678619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CULTIVATE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Connect with Congregation</a:t>
            </a:r>
          </a:p>
          <a:p>
            <a:r>
              <a:rPr lang="en-US" sz="3600" dirty="0"/>
              <a:t>Lord Chaitanya’s Request –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Chant Krishna’s Name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Do Krishna’s Service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Study Krishna’s Teaching (Study BG, SB, CC and follow them)</a:t>
            </a:r>
          </a:p>
          <a:p>
            <a:r>
              <a:rPr lang="en-US" sz="3600" dirty="0"/>
              <a:t>Communicate to Increase Faith</a:t>
            </a:r>
          </a:p>
          <a:p>
            <a:r>
              <a:rPr lang="en-US" sz="3600" dirty="0"/>
              <a:t>Communicate to Connect</a:t>
            </a:r>
          </a:p>
          <a:p>
            <a:r>
              <a:rPr lang="en-US" sz="3600" dirty="0"/>
              <a:t>Bridging courses</a:t>
            </a:r>
          </a:p>
        </p:txBody>
      </p:sp>
    </p:spTree>
    <p:extLst>
      <p:ext uri="{BB962C8B-B14F-4D97-AF65-F5344CB8AC3E}">
        <p14:creationId xmlns:p14="http://schemas.microsoft.com/office/powerpoint/2010/main" val="337112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Cultivate – Connect with Congregation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15" y="850901"/>
            <a:ext cx="5680850" cy="37872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607" y="1355096"/>
            <a:ext cx="4197893" cy="3148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25" y="3657060"/>
            <a:ext cx="5580702" cy="31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5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Cultivate – Bridging Courses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569" y="1562100"/>
            <a:ext cx="6858000" cy="4543425"/>
          </a:xfrm>
        </p:spPr>
      </p:pic>
    </p:spTree>
    <p:extLst>
      <p:ext uri="{BB962C8B-B14F-4D97-AF65-F5344CB8AC3E}">
        <p14:creationId xmlns:p14="http://schemas.microsoft.com/office/powerpoint/2010/main" val="305359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Cultivate – Increase faith and connect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24" y="889001"/>
            <a:ext cx="4258297" cy="30481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97" y="3847524"/>
            <a:ext cx="5012267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73" y="3785353"/>
            <a:ext cx="5121275" cy="28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09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CULTIVATE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en-US" sz="3600" dirty="0"/>
              <a:t>Chant Krishna’s Name</a:t>
            </a:r>
          </a:p>
          <a:p>
            <a:pPr marL="742950" lvl="2" indent="-342900"/>
            <a:r>
              <a:rPr lang="en-US" sz="3400" dirty="0" err="1"/>
              <a:t>Pancha</a:t>
            </a:r>
            <a:r>
              <a:rPr lang="en-US" sz="3400" dirty="0"/>
              <a:t> </a:t>
            </a:r>
            <a:r>
              <a:rPr lang="en-US" sz="3400" dirty="0" err="1"/>
              <a:t>Tattva</a:t>
            </a:r>
            <a:r>
              <a:rPr lang="en-US" sz="3400" dirty="0"/>
              <a:t> Mantra</a:t>
            </a:r>
          </a:p>
          <a:p>
            <a:pPr marL="742950" lvl="2" indent="-342900"/>
            <a:r>
              <a:rPr lang="en-US" sz="3400" dirty="0"/>
              <a:t>Hare Krishna </a:t>
            </a:r>
            <a:r>
              <a:rPr lang="en-US" sz="3400" dirty="0" err="1"/>
              <a:t>Maha</a:t>
            </a:r>
            <a:r>
              <a:rPr lang="en-US" sz="3400" dirty="0"/>
              <a:t> Mantra</a:t>
            </a:r>
          </a:p>
          <a:p>
            <a:r>
              <a:rPr lang="en-US" sz="3600" dirty="0"/>
              <a:t>Do Krishna’s Service</a:t>
            </a:r>
          </a:p>
          <a:p>
            <a:pPr lvl="1"/>
            <a:r>
              <a:rPr lang="en-US" sz="3400" dirty="0"/>
              <a:t>9 processes of Devotional Service</a:t>
            </a:r>
          </a:p>
          <a:p>
            <a:pPr lvl="1"/>
            <a:r>
              <a:rPr lang="en-US" sz="3400" dirty="0"/>
              <a:t>All of them or any</a:t>
            </a:r>
          </a:p>
        </p:txBody>
      </p:sp>
    </p:spTree>
    <p:extLst>
      <p:ext uri="{BB962C8B-B14F-4D97-AF65-F5344CB8AC3E}">
        <p14:creationId xmlns:p14="http://schemas.microsoft.com/office/powerpoint/2010/main" val="1973424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Cultivate – Chanting &amp; Devotional Service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184" y="884237"/>
            <a:ext cx="7091362" cy="5781381"/>
          </a:xfrm>
        </p:spPr>
      </p:pic>
    </p:spTree>
    <p:extLst>
      <p:ext uri="{BB962C8B-B14F-4D97-AF65-F5344CB8AC3E}">
        <p14:creationId xmlns:p14="http://schemas.microsoft.com/office/powerpoint/2010/main" val="3245012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1F7F4-DC78-4167-9939-7C9D71F5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8000" b="1" dirty="0"/>
              <a:t>CONGREGATE</a:t>
            </a:r>
          </a:p>
        </p:txBody>
      </p:sp>
    </p:spTree>
    <p:extLst>
      <p:ext uri="{BB962C8B-B14F-4D97-AF65-F5344CB8AC3E}">
        <p14:creationId xmlns:p14="http://schemas.microsoft.com/office/powerpoint/2010/main" val="43422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>
                <a:latin typeface="Comic Sans MS" panose="030F0702030302020204" pitchFamily="66" charset="0"/>
              </a:rPr>
              <a:t>from contact to complete perfection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079" y="604874"/>
            <a:ext cx="8915399" cy="1126283"/>
          </a:xfrm>
        </p:spPr>
        <p:txBody>
          <a:bodyPr/>
          <a:lstStyle/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769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CONGREGATE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 fontScale="92500"/>
          </a:bodyPr>
          <a:lstStyle/>
          <a:p>
            <a:r>
              <a:rPr lang="en-US" sz="3600" dirty="0"/>
              <a:t>Congregation belongs to a Bhakti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Bhakti </a:t>
            </a:r>
            <a:r>
              <a:rPr lang="en-US" sz="3600" dirty="0" err="1"/>
              <a:t>Vriksha</a:t>
            </a:r>
            <a:endParaRPr lang="en-US" sz="3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Congregation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err="1"/>
              <a:t>Namahatta</a:t>
            </a:r>
            <a:r>
              <a:rPr lang="en-US" sz="3600" dirty="0"/>
              <a:t>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ISKCON Youth Forum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 err="1"/>
              <a:t>Shastras</a:t>
            </a:r>
            <a:r>
              <a:rPr lang="en-US" sz="3600" dirty="0"/>
              <a:t> Study Group</a:t>
            </a:r>
          </a:p>
          <a:p>
            <a:r>
              <a:rPr lang="en-US" sz="3600" dirty="0"/>
              <a:t>Send Children to Weekend KC Schools</a:t>
            </a:r>
          </a:p>
          <a:p>
            <a:r>
              <a:rPr lang="en-US" sz="3600" dirty="0"/>
              <a:t>OFFENSIVE CHANTING</a:t>
            </a:r>
          </a:p>
          <a:p>
            <a:r>
              <a:rPr lang="en-US" sz="3600" dirty="0"/>
              <a:t>BHAKTI HOMES</a:t>
            </a:r>
          </a:p>
        </p:txBody>
      </p:sp>
    </p:spTree>
    <p:extLst>
      <p:ext uri="{BB962C8B-B14F-4D97-AF65-F5344CB8AC3E}">
        <p14:creationId xmlns:p14="http://schemas.microsoft.com/office/powerpoint/2010/main" val="2610220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 – Programs in Hospital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997" y="824219"/>
            <a:ext cx="5131815" cy="342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11" y="2870555"/>
            <a:ext cx="5829795" cy="388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08" y="4013270"/>
            <a:ext cx="3655171" cy="2743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592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 - Bhakti Groups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1" y="2959805"/>
            <a:ext cx="3680600" cy="368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25" y="858025"/>
            <a:ext cx="6781235" cy="381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672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Congregate: Weekend Children Program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6" y="882532"/>
            <a:ext cx="4010139" cy="26685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36" y="3877912"/>
            <a:ext cx="5645264" cy="282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1" y="2473368"/>
            <a:ext cx="4993932" cy="28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63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CONGREGATE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Participate in Prison </a:t>
            </a:r>
            <a:r>
              <a:rPr lang="en-US" sz="3600" dirty="0" err="1"/>
              <a:t>Inreach</a:t>
            </a:r>
            <a:r>
              <a:rPr lang="en-US" sz="3600" dirty="0"/>
              <a:t> Program</a:t>
            </a:r>
          </a:p>
          <a:p>
            <a:r>
              <a:rPr lang="en-US" sz="3600" dirty="0"/>
              <a:t>Outreach Programs in Hospitals</a:t>
            </a:r>
          </a:p>
          <a:p>
            <a:r>
              <a:rPr lang="en-US" sz="3600" dirty="0"/>
              <a:t>Support Temples and / or Bhakti Group financially or with service</a:t>
            </a:r>
          </a:p>
          <a:p>
            <a:r>
              <a:rPr lang="en-US" sz="3600" dirty="0"/>
              <a:t>Participate in Festivals</a:t>
            </a:r>
          </a:p>
          <a:p>
            <a:r>
              <a:rPr lang="en-US" sz="3600" dirty="0"/>
              <a:t>Observe Holy Days</a:t>
            </a:r>
          </a:p>
        </p:txBody>
      </p:sp>
    </p:spTree>
    <p:extLst>
      <p:ext uri="{BB962C8B-B14F-4D97-AF65-F5344CB8AC3E}">
        <p14:creationId xmlns:p14="http://schemas.microsoft.com/office/powerpoint/2010/main" val="1304568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Congregate: Participate in Prison </a:t>
            </a:r>
            <a:r>
              <a:rPr lang="en-US" dirty="0" err="1"/>
              <a:t>Inreach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72" y="838201"/>
            <a:ext cx="4899426" cy="3301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913725"/>
            <a:ext cx="4964218" cy="3723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5837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Congregate: Support Temple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87" y="729351"/>
            <a:ext cx="2755741" cy="11399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23" y="1871506"/>
            <a:ext cx="5342372" cy="4006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06" y="875210"/>
            <a:ext cx="2449528" cy="1593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74" y="4368275"/>
            <a:ext cx="3785372" cy="24547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73" y="2118415"/>
            <a:ext cx="23812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5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0" y="849085"/>
            <a:ext cx="4680857" cy="3510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Congregate: Support Bhakti Group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2379886"/>
            <a:ext cx="5816260" cy="433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773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Congregate: Festivals &amp; Holy Days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63" y="2969945"/>
            <a:ext cx="5682343" cy="3848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28" y="796835"/>
            <a:ext cx="5076835" cy="322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327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Congregate: Bhakti Ladder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267889"/>
              </p:ext>
            </p:extLst>
          </p:nvPr>
        </p:nvGraphicFramePr>
        <p:xfrm>
          <a:off x="1306285" y="2547258"/>
          <a:ext cx="10790465" cy="421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34" y="1162561"/>
            <a:ext cx="2882920" cy="276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73" y="2546523"/>
            <a:ext cx="1521838" cy="11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6 C’s of Preaching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CONTACT</a:t>
            </a:r>
          </a:p>
          <a:p>
            <a:r>
              <a:rPr lang="en-US" sz="4800" b="1" dirty="0"/>
              <a:t>CULTIVATE</a:t>
            </a:r>
          </a:p>
          <a:p>
            <a:r>
              <a:rPr lang="en-US" sz="4800" b="1" dirty="0"/>
              <a:t>CONGREGATE</a:t>
            </a:r>
          </a:p>
          <a:p>
            <a:r>
              <a:rPr lang="en-US" sz="4800" b="1" dirty="0"/>
              <a:t>COMMIT</a:t>
            </a:r>
          </a:p>
          <a:p>
            <a:r>
              <a:rPr lang="en-US" sz="4800" b="1" dirty="0"/>
              <a:t>CREEPER GROWTH</a:t>
            </a:r>
          </a:p>
          <a:p>
            <a:r>
              <a:rPr lang="en-US" sz="4800" b="1" dirty="0"/>
              <a:t>COMPLETE PERFECTION</a:t>
            </a:r>
          </a:p>
        </p:txBody>
      </p:sp>
    </p:spTree>
    <p:extLst>
      <p:ext uri="{BB962C8B-B14F-4D97-AF65-F5344CB8AC3E}">
        <p14:creationId xmlns:p14="http://schemas.microsoft.com/office/powerpoint/2010/main" val="376090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AFF9-A49A-41C7-8DC6-4021B7FA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8000" b="1" dirty="0"/>
              <a:t>COMMIT</a:t>
            </a:r>
          </a:p>
        </p:txBody>
      </p:sp>
    </p:spTree>
    <p:extLst>
      <p:ext uri="{BB962C8B-B14F-4D97-AF65-F5344CB8AC3E}">
        <p14:creationId xmlns:p14="http://schemas.microsoft.com/office/powerpoint/2010/main" val="2981001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Commitment to Guru </a:t>
            </a:r>
            <a:r>
              <a:rPr lang="en-US" sz="3600" dirty="0" err="1"/>
              <a:t>Parampara</a:t>
            </a:r>
            <a:endParaRPr lang="en-US" sz="3600" dirty="0"/>
          </a:p>
          <a:p>
            <a:r>
              <a:rPr lang="en-US" sz="3600" dirty="0" err="1"/>
              <a:t>Srila</a:t>
            </a:r>
            <a:r>
              <a:rPr lang="en-US" sz="3600" dirty="0"/>
              <a:t> </a:t>
            </a:r>
            <a:r>
              <a:rPr lang="en-US" sz="3600" dirty="0" err="1"/>
              <a:t>Prabhupada</a:t>
            </a:r>
            <a:r>
              <a:rPr lang="en-US" sz="3600" dirty="0"/>
              <a:t> </a:t>
            </a:r>
            <a:r>
              <a:rPr lang="en-US" sz="3600" dirty="0" err="1"/>
              <a:t>Ashray</a:t>
            </a:r>
            <a:r>
              <a:rPr lang="en-US" sz="3600" dirty="0"/>
              <a:t> – Chanting 16 rounds and following 4 Regulative Principles</a:t>
            </a:r>
          </a:p>
          <a:p>
            <a:r>
              <a:rPr lang="en-US" sz="3600" dirty="0"/>
              <a:t>Guru </a:t>
            </a:r>
            <a:r>
              <a:rPr lang="en-US" sz="3600" dirty="0" err="1"/>
              <a:t>Ashray</a:t>
            </a:r>
            <a:r>
              <a:rPr lang="en-US" sz="3600" dirty="0"/>
              <a:t> – Same as </a:t>
            </a:r>
            <a:r>
              <a:rPr lang="en-US" sz="3600" dirty="0" err="1"/>
              <a:t>Srila</a:t>
            </a:r>
            <a:r>
              <a:rPr lang="en-US" sz="3600" dirty="0"/>
              <a:t> </a:t>
            </a:r>
            <a:r>
              <a:rPr lang="en-US" sz="3600" dirty="0" err="1"/>
              <a:t>Prabhupada</a:t>
            </a:r>
            <a:r>
              <a:rPr lang="en-US" sz="3600" dirty="0"/>
              <a:t> </a:t>
            </a:r>
            <a:r>
              <a:rPr lang="en-US" sz="3600" dirty="0" err="1"/>
              <a:t>Ashray</a:t>
            </a:r>
            <a:r>
              <a:rPr lang="en-US" sz="3600" dirty="0"/>
              <a:t> but choosing a particular Guru </a:t>
            </a:r>
          </a:p>
          <a:p>
            <a:r>
              <a:rPr lang="en-US" sz="3600" dirty="0"/>
              <a:t>CHANTING CLEARING</a:t>
            </a:r>
          </a:p>
        </p:txBody>
      </p:sp>
    </p:spTree>
    <p:extLst>
      <p:ext uri="{BB962C8B-B14F-4D97-AF65-F5344CB8AC3E}">
        <p14:creationId xmlns:p14="http://schemas.microsoft.com/office/powerpoint/2010/main" val="34990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Initiation – Taking vows to chant 16 rounds, follow 4 regulative principles and serve Guru whole life</a:t>
            </a:r>
          </a:p>
          <a:p>
            <a:r>
              <a:rPr lang="en-US" sz="3600" dirty="0"/>
              <a:t>Take up some regular temple service (management, committee member for festival or some department, separate leadership for Bhakti Group  </a:t>
            </a:r>
          </a:p>
        </p:txBody>
      </p:sp>
    </p:spTree>
    <p:extLst>
      <p:ext uri="{BB962C8B-B14F-4D97-AF65-F5344CB8AC3E}">
        <p14:creationId xmlns:p14="http://schemas.microsoft.com/office/powerpoint/2010/main" val="32269241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Commit: Initiation – Vows, Service to Guru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93" y="1319867"/>
            <a:ext cx="6931152" cy="481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6552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Teach Children, Youth</a:t>
            </a:r>
          </a:p>
          <a:p>
            <a:r>
              <a:rPr lang="en-US" sz="3600" dirty="0"/>
              <a:t>Organize Outreach Programs – </a:t>
            </a:r>
            <a:r>
              <a:rPr lang="en-US" sz="3600" dirty="0" err="1"/>
              <a:t>Damodar</a:t>
            </a:r>
            <a:r>
              <a:rPr lang="en-US" sz="3600" dirty="0"/>
              <a:t>, Festival’s </a:t>
            </a:r>
            <a:r>
              <a:rPr lang="en-US" sz="3600" dirty="0" err="1"/>
              <a:t>etc</a:t>
            </a:r>
            <a:endParaRPr lang="en-US" sz="3600" dirty="0"/>
          </a:p>
          <a:p>
            <a:r>
              <a:rPr lang="en-US" sz="3600" dirty="0"/>
              <a:t>Help in Prison </a:t>
            </a:r>
            <a:r>
              <a:rPr lang="en-US" sz="3600" dirty="0" err="1"/>
              <a:t>Inreach</a:t>
            </a:r>
            <a:endParaRPr lang="en-US" sz="3600" dirty="0"/>
          </a:p>
          <a:p>
            <a:r>
              <a:rPr lang="en-US" sz="3600" dirty="0"/>
              <a:t>Regular Donations</a:t>
            </a:r>
          </a:p>
          <a:p>
            <a:r>
              <a:rPr lang="en-US" sz="3600" dirty="0"/>
              <a:t>Pre Marital Training</a:t>
            </a:r>
          </a:p>
        </p:txBody>
      </p:sp>
    </p:spTree>
    <p:extLst>
      <p:ext uri="{BB962C8B-B14F-4D97-AF65-F5344CB8AC3E}">
        <p14:creationId xmlns:p14="http://schemas.microsoft.com/office/powerpoint/2010/main" val="3792170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Commit: Render some regular service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24" y="731520"/>
            <a:ext cx="48768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63" y="3166653"/>
            <a:ext cx="5323179" cy="3534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4089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Commit: Preaching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881" y="731520"/>
            <a:ext cx="5015184" cy="3343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299" y="3344090"/>
            <a:ext cx="4795073" cy="336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2627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Commit: Outreach – Festivals &amp; Holy Days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93" y="731520"/>
            <a:ext cx="4470343" cy="3670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2" y="3006803"/>
            <a:ext cx="4108323" cy="37364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0" y="2655712"/>
            <a:ext cx="3958044" cy="4087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7296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Commit: Training Course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1101018"/>
            <a:ext cx="9504362" cy="5465589"/>
          </a:xfrm>
        </p:spPr>
      </p:pic>
    </p:spTree>
    <p:extLst>
      <p:ext uri="{BB962C8B-B14F-4D97-AF65-F5344CB8AC3E}">
        <p14:creationId xmlns:p14="http://schemas.microsoft.com/office/powerpoint/2010/main" val="1000605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Commit: Marrying a Devotee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184" y="3613856"/>
            <a:ext cx="4342470" cy="312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87" y="3492409"/>
            <a:ext cx="4762500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76" y="628436"/>
            <a:ext cx="5572347" cy="41245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119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B49D7-3CF3-43CC-954E-37329852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8000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66870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50" y="3228920"/>
            <a:ext cx="3952681" cy="235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Commit: Raising a Krishna Conscious Child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435" y="2774856"/>
            <a:ext cx="2526512" cy="3778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36" y="731520"/>
            <a:ext cx="4311449" cy="2868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06" y="712617"/>
            <a:ext cx="3048000" cy="2028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31" y="3960307"/>
            <a:ext cx="5121829" cy="2881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t="-354" r="12341" b="354"/>
          <a:stretch/>
        </p:blipFill>
        <p:spPr>
          <a:xfrm>
            <a:off x="1922796" y="747369"/>
            <a:ext cx="2705656" cy="20274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99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COMMIT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Commit to make further Progress</a:t>
            </a:r>
          </a:p>
          <a:p>
            <a:r>
              <a:rPr lang="en-US" sz="3600" dirty="0"/>
              <a:t>Make further advancement – climbing the Bhakti Ladder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89808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Commit: Progress in Bhakti Yoga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025671"/>
              </p:ext>
            </p:extLst>
          </p:nvPr>
        </p:nvGraphicFramePr>
        <p:xfrm>
          <a:off x="2592388" y="901700"/>
          <a:ext cx="9504362" cy="586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704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98B1-9CCB-4CFE-A44C-E711A6AC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8000" dirty="0"/>
              <a:t>CREEPER GROWTH</a:t>
            </a:r>
          </a:p>
        </p:txBody>
      </p:sp>
    </p:spTree>
    <p:extLst>
      <p:ext uri="{BB962C8B-B14F-4D97-AF65-F5344CB8AC3E}">
        <p14:creationId xmlns:p14="http://schemas.microsoft.com/office/powerpoint/2010/main" val="4075031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F03B-B69B-4552-9A58-28F2B7411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STAGE BETWEEN ANARTHA NIVRITTI AND RUCHI</a:t>
            </a:r>
          </a:p>
          <a:p>
            <a:r>
              <a:rPr lang="en-IN" dirty="0"/>
              <a:t>IMBIBE VAISHNAVA CULTURE AND SERVICE ATTITUDE</a:t>
            </a:r>
          </a:p>
          <a:p>
            <a:r>
              <a:rPr lang="en-IN" dirty="0"/>
              <a:t>INCREASE AFFECTION FOR KRISHNA</a:t>
            </a:r>
          </a:p>
          <a:p>
            <a:r>
              <a:rPr lang="en-IN" dirty="0"/>
              <a:t>DECREASE MATERIAL DESIRE AND INCREASE SPIRITUAL DESIRE</a:t>
            </a:r>
          </a:p>
          <a:p>
            <a:r>
              <a:rPr lang="en-IN" dirty="0"/>
              <a:t>RESPECT THE VAISHNAVAS</a:t>
            </a:r>
          </a:p>
          <a:p>
            <a:r>
              <a:rPr lang="en-IN" dirty="0"/>
              <a:t>FREE FROM OFFENCES</a:t>
            </a:r>
          </a:p>
          <a:p>
            <a:r>
              <a:rPr lang="en-IN" dirty="0"/>
              <a:t>ACHIEVE OFFENCELESS CHANTING</a:t>
            </a:r>
          </a:p>
          <a:p>
            <a:r>
              <a:rPr lang="en-IN" dirty="0"/>
              <a:t>FOLLOWING THE BRAHMACHARYA STRICTLY OR RESPONSIBLE GRAHASTA, TAKING VANPRASTHA AND ACCEPTING SANYASA</a:t>
            </a:r>
          </a:p>
          <a:p>
            <a:r>
              <a:rPr lang="en-IN" dirty="0"/>
              <a:t>PULLING THE WEEDS OUT</a:t>
            </a:r>
          </a:p>
          <a:p>
            <a:r>
              <a:rPr lang="en-IN" dirty="0"/>
              <a:t>PHILOSOPHICAL ENHANCEMENT OR GROWTH</a:t>
            </a:r>
          </a:p>
        </p:txBody>
      </p:sp>
    </p:spTree>
    <p:extLst>
      <p:ext uri="{BB962C8B-B14F-4D97-AF65-F5344CB8AC3E}">
        <p14:creationId xmlns:p14="http://schemas.microsoft.com/office/powerpoint/2010/main" val="3759807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COMPLETE PERFECTION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Pure Love of Krishna</a:t>
            </a:r>
          </a:p>
          <a:p>
            <a:r>
              <a:rPr lang="en-US" sz="3600" dirty="0"/>
              <a:t>Realization of your Eternal Identity</a:t>
            </a:r>
          </a:p>
          <a:p>
            <a:r>
              <a:rPr lang="en-US" sz="3600" dirty="0"/>
              <a:t>Going back to Godhead</a:t>
            </a:r>
          </a:p>
          <a:p>
            <a:r>
              <a:rPr lang="en-US" sz="3600" dirty="0"/>
              <a:t>Participating in Krishna’s Eternal Pastimes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2469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/>
          </a:bodyPr>
          <a:lstStyle/>
          <a:p>
            <a:r>
              <a:rPr lang="en-US" dirty="0"/>
              <a:t>Complete Perfection: Pure Love of </a:t>
            </a:r>
            <a:r>
              <a:rPr lang="en-US" dirty="0" err="1"/>
              <a:t>Krsna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90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64" y="2011680"/>
            <a:ext cx="8615679" cy="4846320"/>
          </a:xfrm>
          <a:effectLst>
            <a:softEdge rad="3175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1" y="4360137"/>
            <a:ext cx="3592286" cy="239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82" y="1623741"/>
            <a:ext cx="4684143" cy="263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9839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Complete Perfection: Going back to Godhead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3193" y1="60284" x2="88235" y2="81560"/>
                        <a14:foregroundMark x1="77311" y1="59574" x2="75630" y2="67376"/>
                        <a14:foregroundMark x1="77591" y1="87234" x2="84594" y2="964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738" y="980803"/>
            <a:ext cx="5125924" cy="20245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56" y="3254611"/>
            <a:ext cx="2498004" cy="34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73" y="1382343"/>
            <a:ext cx="2313483" cy="293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96" y="3917179"/>
            <a:ext cx="2295732" cy="286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628" y="3254611"/>
            <a:ext cx="3198034" cy="264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351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Hare Krishna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24459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862149"/>
            <a:ext cx="8915400" cy="5852160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Temple Programs or Visits</a:t>
            </a:r>
          </a:p>
          <a:p>
            <a:r>
              <a:rPr lang="en-US" sz="3600" dirty="0"/>
              <a:t>Festivals</a:t>
            </a:r>
          </a:p>
          <a:p>
            <a:r>
              <a:rPr lang="en-US" sz="3600" dirty="0"/>
              <a:t>Book Distribution</a:t>
            </a:r>
          </a:p>
          <a:p>
            <a:r>
              <a:rPr lang="en-US" sz="3600" dirty="0"/>
              <a:t>Bhakti Groups</a:t>
            </a:r>
          </a:p>
          <a:p>
            <a:r>
              <a:rPr lang="en-US" sz="3600" dirty="0"/>
              <a:t>Campus Preaching or Outreach</a:t>
            </a:r>
          </a:p>
          <a:p>
            <a:r>
              <a:rPr lang="en-US" sz="3600" dirty="0"/>
              <a:t>Prison </a:t>
            </a:r>
            <a:r>
              <a:rPr lang="en-US" sz="3600" dirty="0" err="1"/>
              <a:t>Inreach</a:t>
            </a:r>
            <a:endParaRPr lang="en-US" sz="3600" dirty="0"/>
          </a:p>
          <a:p>
            <a:r>
              <a:rPr lang="en-US" sz="3600" dirty="0"/>
              <a:t>Friends &amp; Relatives</a:t>
            </a:r>
          </a:p>
          <a:p>
            <a:r>
              <a:rPr lang="en-US" sz="3600" dirty="0"/>
              <a:t>Work Colleagues, Students</a:t>
            </a:r>
          </a:p>
          <a:p>
            <a:r>
              <a:rPr lang="en-US" sz="3600" dirty="0"/>
              <a:t>Neighbors</a:t>
            </a:r>
          </a:p>
        </p:txBody>
      </p:sp>
    </p:spTree>
    <p:extLst>
      <p:ext uri="{BB962C8B-B14F-4D97-AF65-F5344CB8AC3E}">
        <p14:creationId xmlns:p14="http://schemas.microsoft.com/office/powerpoint/2010/main" val="123633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Contact – Temple Programs, Festivals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3" y="731520"/>
            <a:ext cx="7567710" cy="5045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47" y="3446434"/>
            <a:ext cx="4996159" cy="3328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2086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Contact – Book Distribution, Bhakti Groups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9" y="1503718"/>
            <a:ext cx="5233259" cy="523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02" y="731520"/>
            <a:ext cx="5586805" cy="4190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832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 – Outreach: Campus, Prison INREACH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29" y="785308"/>
            <a:ext cx="5786845" cy="384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4" y="2918012"/>
            <a:ext cx="5668512" cy="3830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01"/>
            <a:ext cx="9503281" cy="669119"/>
          </a:xfrm>
        </p:spPr>
        <p:txBody>
          <a:bodyPr/>
          <a:lstStyle/>
          <a:p>
            <a:r>
              <a:rPr lang="en-US" dirty="0"/>
              <a:t>Contact – Friends, Colleagues, Relatives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18" y="1503362"/>
            <a:ext cx="7227094" cy="4310898"/>
          </a:xfrm>
        </p:spPr>
      </p:pic>
    </p:spTree>
    <p:extLst>
      <p:ext uri="{BB962C8B-B14F-4D97-AF65-F5344CB8AC3E}">
        <p14:creationId xmlns:p14="http://schemas.microsoft.com/office/powerpoint/2010/main" val="12789566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346</TotalTime>
  <Words>563</Words>
  <Application>Microsoft Office PowerPoint</Application>
  <PresentationFormat>Widescreen</PresentationFormat>
  <Paragraphs>130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Century Gothic</vt:lpstr>
      <vt:lpstr>Comic Sans MS</vt:lpstr>
      <vt:lpstr>Wingdings</vt:lpstr>
      <vt:lpstr>Wingdings 3</vt:lpstr>
      <vt:lpstr>Wisp</vt:lpstr>
      <vt:lpstr>CDM PROGRAM     </vt:lpstr>
      <vt:lpstr>from contact to complete perfection</vt:lpstr>
      <vt:lpstr>6 C’s of Preaching</vt:lpstr>
      <vt:lpstr>CONTACT</vt:lpstr>
      <vt:lpstr>CONTACT</vt:lpstr>
      <vt:lpstr>Contact – Temple Programs, Festivals</vt:lpstr>
      <vt:lpstr>Contact – Book Distribution, Bhakti Groups</vt:lpstr>
      <vt:lpstr>Contact – Outreach: Campus, Prison INREACH </vt:lpstr>
      <vt:lpstr>Contact – Friends, Colleagues, Relatives</vt:lpstr>
      <vt:lpstr>CONTACT</vt:lpstr>
      <vt:lpstr>Contact – Get details create Interest</vt:lpstr>
      <vt:lpstr>CULTIVATE</vt:lpstr>
      <vt:lpstr>CULTIVATE</vt:lpstr>
      <vt:lpstr>Cultivate – Connect with Congregation</vt:lpstr>
      <vt:lpstr>Cultivate – Bridging Courses</vt:lpstr>
      <vt:lpstr>Cultivate – Increase faith and connect</vt:lpstr>
      <vt:lpstr>CULTIVATE</vt:lpstr>
      <vt:lpstr>Cultivate – Chanting &amp; Devotional Service</vt:lpstr>
      <vt:lpstr>CONGREGATE</vt:lpstr>
      <vt:lpstr>CONGREGATE</vt:lpstr>
      <vt:lpstr>Congregate – Programs in Hospital</vt:lpstr>
      <vt:lpstr>Congregate - Bhakti Groups</vt:lpstr>
      <vt:lpstr>Congregate: Weekend Children Program </vt:lpstr>
      <vt:lpstr>CONGREGATE</vt:lpstr>
      <vt:lpstr>Congregate: Participate in Prison Inreach</vt:lpstr>
      <vt:lpstr>Congregate: Support Temple</vt:lpstr>
      <vt:lpstr>Congregate: Support Bhakti Group</vt:lpstr>
      <vt:lpstr>Congregate: Festivals &amp; Holy Days</vt:lpstr>
      <vt:lpstr>Congregate: Bhakti Ladder</vt:lpstr>
      <vt:lpstr>COMMIT</vt:lpstr>
      <vt:lpstr>COMMIT</vt:lpstr>
      <vt:lpstr>COMMIT</vt:lpstr>
      <vt:lpstr>Commit: Initiation – Vows, Service to Guru</vt:lpstr>
      <vt:lpstr>COMMIT</vt:lpstr>
      <vt:lpstr>Commit: Render some regular service</vt:lpstr>
      <vt:lpstr>Commit: Preaching programs</vt:lpstr>
      <vt:lpstr>Commit: Outreach – Festivals &amp; Holy Days</vt:lpstr>
      <vt:lpstr>Commit: Training Course</vt:lpstr>
      <vt:lpstr>Commit: Marrying a Devotee</vt:lpstr>
      <vt:lpstr>Commit: Raising a Krishna Conscious Child</vt:lpstr>
      <vt:lpstr>COMMIT</vt:lpstr>
      <vt:lpstr>Commit: Progress in Bhakti Yoga</vt:lpstr>
      <vt:lpstr>CREEPER GROWTH</vt:lpstr>
      <vt:lpstr>PowerPoint Presentation</vt:lpstr>
      <vt:lpstr>COMPLETE PERFECTION</vt:lpstr>
      <vt:lpstr>Complete Perfection: Pure Love of Krsna</vt:lpstr>
      <vt:lpstr>Complete Perfection: Going back to Godhead</vt:lpstr>
      <vt:lpstr>Hare Krishna</vt:lpstr>
    </vt:vector>
  </TitlesOfParts>
  <Company>_x000d_
			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Preaching: An addiction</dc:title>
  <dc:creator>Vishal V Kamath</dc:creator>
  <cp:lastModifiedBy>Yougasen Moodley</cp:lastModifiedBy>
  <cp:revision>33</cp:revision>
  <dcterms:created xsi:type="dcterms:W3CDTF">2019-06-21T15:10:10Z</dcterms:created>
  <dcterms:modified xsi:type="dcterms:W3CDTF">2021-01-18T13:48:38Z</dcterms:modified>
</cp:coreProperties>
</file>